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10080625" cy="7561263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FFFF"/>
    <a:srgbClr val="660033"/>
    <a:srgbClr val="CC00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458" autoAdjust="0"/>
  </p:normalViewPr>
  <p:slideViewPr>
    <p:cSldViewPr>
      <p:cViewPr>
        <p:scale>
          <a:sx n="100" d="100"/>
          <a:sy n="100" d="100"/>
        </p:scale>
        <p:origin x="186" y="72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9325" cy="16208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888" y="4284663"/>
            <a:ext cx="7056437" cy="19319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8EB69-A31B-4D14-AB16-18D32937F1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803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7FBD5-3AA9-4B37-9F54-F865E6A1B1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825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8850" y="303213"/>
            <a:ext cx="2266950" cy="64516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1625" cy="64516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DDB48-255E-4834-8505-DEFF8762E1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197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FA6D6-6826-4251-8122-B064B9DC76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967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925" y="4859338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6925" y="3205163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615EB-3B26-4685-BB9D-C1DDC7241A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189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59287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CE2C8-E6C2-467D-AA9D-009028CFA5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9393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604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D7408-7A95-470A-BCBF-A308E8A324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920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9957E-34B1-44C7-9ECE-ED4924503E1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9944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A57DD-B6FF-404E-87F5-2B61B94D84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52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4825" y="1582738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EA0DA-B99A-44A9-B992-66CA151A87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0832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6438" y="5292725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76438" y="676275"/>
            <a:ext cx="60483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76438" y="5918200"/>
            <a:ext cx="60483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3ED8E-D1E0-4045-8A85-39527DB2E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43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3213"/>
            <a:ext cx="907097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70" tIns="51435" rIns="102870" bIns="514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3713"/>
            <a:ext cx="9070975" cy="499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70" tIns="51435" rIns="102870" bIns="514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825" y="6884988"/>
            <a:ext cx="2351088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70" tIns="51435" rIns="102870" bIns="51435" numCol="1" anchor="t" anchorCtr="0" compatLnSpc="1">
            <a:prstTxWarp prst="textNoShape">
              <a:avLst/>
            </a:prstTxWarp>
          </a:bodyPr>
          <a:lstStyle>
            <a:lvl1pPr defTabSz="1028700">
              <a:defRPr sz="16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3288" y="6884988"/>
            <a:ext cx="3194050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70" tIns="51435" rIns="102870" bIns="51435" numCol="1" anchor="t" anchorCtr="0" compatLnSpc="1">
            <a:prstTxWarp prst="textNoShape">
              <a:avLst/>
            </a:prstTxWarp>
          </a:bodyPr>
          <a:lstStyle>
            <a:lvl1pPr algn="ctr" defTabSz="1028700">
              <a:defRPr sz="16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713" y="6884988"/>
            <a:ext cx="2351087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70" tIns="51435" rIns="102870" bIns="51435" numCol="1" anchor="t" anchorCtr="0" compatLnSpc="1">
            <a:prstTxWarp prst="textNoShape">
              <a:avLst/>
            </a:prstTxWarp>
          </a:bodyPr>
          <a:lstStyle>
            <a:lvl1pPr algn="r" defTabSz="1028700">
              <a:defRPr sz="1600" smtClean="0"/>
            </a:lvl1pPr>
          </a:lstStyle>
          <a:p>
            <a:pPr>
              <a:defRPr/>
            </a:pPr>
            <a:fld id="{FF2CAB3B-1526-49BC-ADCA-A676D84F8C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700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28700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1028700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1028700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1028700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defTabSz="102870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defTabSz="102870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defTabSz="102870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defTabSz="102870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85763" indent="-385763" algn="l" defTabSz="1028700" rtl="0" eaLnBrk="0" fontAlgn="base" hangingPunct="0">
        <a:spcBef>
          <a:spcPct val="20000"/>
        </a:spcBef>
        <a:spcAft>
          <a:spcPct val="0"/>
        </a:spcAft>
        <a:buChar char="•"/>
        <a:defRPr kumimoji="1" sz="3600">
          <a:solidFill>
            <a:schemeClr val="tx1"/>
          </a:solidFill>
          <a:latin typeface="+mn-lt"/>
          <a:ea typeface="+mn-ea"/>
          <a:cs typeface="+mn-cs"/>
        </a:defRPr>
      </a:lvl1pPr>
      <a:lvl2pPr marL="836613" indent="-322263" algn="l" defTabSz="1028700" rtl="0" eaLnBrk="0" fontAlgn="base" hangingPunct="0">
        <a:spcBef>
          <a:spcPct val="20000"/>
        </a:spcBef>
        <a:spcAft>
          <a:spcPct val="0"/>
        </a:spcAft>
        <a:buChar char="–"/>
        <a:defRPr kumimoji="1" sz="3200">
          <a:solidFill>
            <a:schemeClr val="tx1"/>
          </a:solidFill>
          <a:latin typeface="+mn-lt"/>
          <a:ea typeface="+mn-ea"/>
        </a:defRPr>
      </a:lvl2pPr>
      <a:lvl3pPr marL="1285875" indent="-257175" algn="l" defTabSz="1028700" rtl="0" eaLnBrk="0" fontAlgn="base" hangingPunct="0">
        <a:spcBef>
          <a:spcPct val="20000"/>
        </a:spcBef>
        <a:spcAft>
          <a:spcPct val="0"/>
        </a:spcAft>
        <a:buChar char="•"/>
        <a:defRPr kumimoji="1" sz="2700">
          <a:solidFill>
            <a:schemeClr val="tx1"/>
          </a:solidFill>
          <a:latin typeface="+mn-lt"/>
          <a:ea typeface="+mn-ea"/>
        </a:defRPr>
      </a:lvl3pPr>
      <a:lvl4pPr marL="1800225" indent="-257175" algn="l" defTabSz="1028700" rtl="0" eaLnBrk="0" fontAlgn="base" hangingPunct="0">
        <a:spcBef>
          <a:spcPct val="20000"/>
        </a:spcBef>
        <a:spcAft>
          <a:spcPct val="0"/>
        </a:spcAft>
        <a:buChar char="–"/>
        <a:defRPr kumimoji="1" sz="2300">
          <a:solidFill>
            <a:schemeClr val="tx1"/>
          </a:solidFill>
          <a:latin typeface="+mn-lt"/>
          <a:ea typeface="+mn-ea"/>
        </a:defRPr>
      </a:lvl4pPr>
      <a:lvl5pPr marL="2314575" indent="-257175" algn="l" defTabSz="1028700" rtl="0" eaLnBrk="0" fontAlgn="base" hangingPunct="0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5pPr>
      <a:lvl6pPr marL="2771775" indent="-257175" algn="l" defTabSz="1028700" rtl="0" fontAlgn="base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6pPr>
      <a:lvl7pPr marL="3228975" indent="-257175" algn="l" defTabSz="1028700" rtl="0" fontAlgn="base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7pPr>
      <a:lvl8pPr marL="3686175" indent="-257175" algn="l" defTabSz="1028700" rtl="0" fontAlgn="base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8pPr>
      <a:lvl9pPr marL="4143375" indent="-257175" algn="l" defTabSz="1028700" rtl="0" fontAlgn="base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1"/>
          <p:cNvGrpSpPr>
            <a:grpSpLocks/>
          </p:cNvGrpSpPr>
          <p:nvPr/>
        </p:nvGrpSpPr>
        <p:grpSpPr bwMode="auto">
          <a:xfrm>
            <a:off x="147638" y="28575"/>
            <a:ext cx="9531350" cy="7569200"/>
            <a:chOff x="48" y="18"/>
            <a:chExt cx="6004" cy="4768"/>
          </a:xfrm>
        </p:grpSpPr>
        <p:sp>
          <p:nvSpPr>
            <p:cNvPr id="3550" name="Freeform 3"/>
            <p:cNvSpPr>
              <a:spLocks/>
            </p:cNvSpPr>
            <p:nvPr/>
          </p:nvSpPr>
          <p:spPr bwMode="auto">
            <a:xfrm>
              <a:off x="129" y="147"/>
              <a:ext cx="5695" cy="4579"/>
            </a:xfrm>
            <a:custGeom>
              <a:avLst/>
              <a:gdLst>
                <a:gd name="T0" fmla="*/ 234 w 5695"/>
                <a:gd name="T1" fmla="*/ 987 h 4579"/>
                <a:gd name="T2" fmla="*/ 447 w 5695"/>
                <a:gd name="T3" fmla="*/ 837 h 4579"/>
                <a:gd name="T4" fmla="*/ 837 w 5695"/>
                <a:gd name="T5" fmla="*/ 606 h 4579"/>
                <a:gd name="T6" fmla="*/ 822 w 5695"/>
                <a:gd name="T7" fmla="*/ 306 h 4579"/>
                <a:gd name="T8" fmla="*/ 891 w 5695"/>
                <a:gd name="T9" fmla="*/ 99 h 4579"/>
                <a:gd name="T10" fmla="*/ 1299 w 5695"/>
                <a:gd name="T11" fmla="*/ 87 h 4579"/>
                <a:gd name="T12" fmla="*/ 1584 w 5695"/>
                <a:gd name="T13" fmla="*/ 18 h 4579"/>
                <a:gd name="T14" fmla="*/ 1908 w 5695"/>
                <a:gd name="T15" fmla="*/ 156 h 4579"/>
                <a:gd name="T16" fmla="*/ 2079 w 5695"/>
                <a:gd name="T17" fmla="*/ 153 h 4579"/>
                <a:gd name="T18" fmla="*/ 2283 w 5695"/>
                <a:gd name="T19" fmla="*/ 225 h 4579"/>
                <a:gd name="T20" fmla="*/ 2769 w 5695"/>
                <a:gd name="T21" fmla="*/ 510 h 4579"/>
                <a:gd name="T22" fmla="*/ 3414 w 5695"/>
                <a:gd name="T23" fmla="*/ 813 h 4579"/>
                <a:gd name="T24" fmla="*/ 3525 w 5695"/>
                <a:gd name="T25" fmla="*/ 675 h 4579"/>
                <a:gd name="T26" fmla="*/ 3633 w 5695"/>
                <a:gd name="T27" fmla="*/ 972 h 4579"/>
                <a:gd name="T28" fmla="*/ 3791 w 5695"/>
                <a:gd name="T29" fmla="*/ 815 h 4579"/>
                <a:gd name="T30" fmla="*/ 4157 w 5695"/>
                <a:gd name="T31" fmla="*/ 463 h 4579"/>
                <a:gd name="T32" fmla="*/ 4865 w 5695"/>
                <a:gd name="T33" fmla="*/ 567 h 4579"/>
                <a:gd name="T34" fmla="*/ 5207 w 5695"/>
                <a:gd name="T35" fmla="*/ 421 h 4579"/>
                <a:gd name="T36" fmla="*/ 5401 w 5695"/>
                <a:gd name="T37" fmla="*/ 769 h 4579"/>
                <a:gd name="T38" fmla="*/ 5535 w 5695"/>
                <a:gd name="T39" fmla="*/ 919 h 4579"/>
                <a:gd name="T40" fmla="*/ 5181 w 5695"/>
                <a:gd name="T41" fmla="*/ 1209 h 4579"/>
                <a:gd name="T42" fmla="*/ 4917 w 5695"/>
                <a:gd name="T43" fmla="*/ 1573 h 4579"/>
                <a:gd name="T44" fmla="*/ 4911 w 5695"/>
                <a:gd name="T45" fmla="*/ 2059 h 4579"/>
                <a:gd name="T46" fmla="*/ 4853 w 5695"/>
                <a:gd name="T47" fmla="*/ 2343 h 4579"/>
                <a:gd name="T48" fmla="*/ 4725 w 5695"/>
                <a:gd name="T49" fmla="*/ 2165 h 4579"/>
                <a:gd name="T50" fmla="*/ 4527 w 5695"/>
                <a:gd name="T51" fmla="*/ 2419 h 4579"/>
                <a:gd name="T52" fmla="*/ 4447 w 5695"/>
                <a:gd name="T53" fmla="*/ 2495 h 4579"/>
                <a:gd name="T54" fmla="*/ 4073 w 5695"/>
                <a:gd name="T55" fmla="*/ 2815 h 4579"/>
                <a:gd name="T56" fmla="*/ 4159 w 5695"/>
                <a:gd name="T57" fmla="*/ 3135 h 4579"/>
                <a:gd name="T58" fmla="*/ 4123 w 5695"/>
                <a:gd name="T59" fmla="*/ 3447 h 4579"/>
                <a:gd name="T60" fmla="*/ 3967 w 5695"/>
                <a:gd name="T61" fmla="*/ 3383 h 4579"/>
                <a:gd name="T62" fmla="*/ 4005 w 5695"/>
                <a:gd name="T63" fmla="*/ 3627 h 4579"/>
                <a:gd name="T64" fmla="*/ 3903 w 5695"/>
                <a:gd name="T65" fmla="*/ 3751 h 4579"/>
                <a:gd name="T66" fmla="*/ 3603 w 5695"/>
                <a:gd name="T67" fmla="*/ 3891 h 4579"/>
                <a:gd name="T68" fmla="*/ 3173 w 5695"/>
                <a:gd name="T69" fmla="*/ 4141 h 4579"/>
                <a:gd name="T70" fmla="*/ 3067 w 5695"/>
                <a:gd name="T71" fmla="*/ 4295 h 4579"/>
                <a:gd name="T72" fmla="*/ 2955 w 5695"/>
                <a:gd name="T73" fmla="*/ 4417 h 4579"/>
                <a:gd name="T74" fmla="*/ 2743 w 5695"/>
                <a:gd name="T75" fmla="*/ 4441 h 4579"/>
                <a:gd name="T76" fmla="*/ 2403 w 5695"/>
                <a:gd name="T77" fmla="*/ 4123 h 4579"/>
                <a:gd name="T78" fmla="*/ 2307 w 5695"/>
                <a:gd name="T79" fmla="*/ 3917 h 4579"/>
                <a:gd name="T80" fmla="*/ 2115 w 5695"/>
                <a:gd name="T81" fmla="*/ 3655 h 4579"/>
                <a:gd name="T82" fmla="*/ 2211 w 5695"/>
                <a:gd name="T83" fmla="*/ 3557 h 4579"/>
                <a:gd name="T84" fmla="*/ 2317 w 5695"/>
                <a:gd name="T85" fmla="*/ 3413 h 4579"/>
                <a:gd name="T86" fmla="*/ 2317 w 5695"/>
                <a:gd name="T87" fmla="*/ 3175 h 4579"/>
                <a:gd name="T88" fmla="*/ 2183 w 5695"/>
                <a:gd name="T89" fmla="*/ 3017 h 4579"/>
                <a:gd name="T90" fmla="*/ 1989 w 5695"/>
                <a:gd name="T91" fmla="*/ 2567 h 4579"/>
                <a:gd name="T92" fmla="*/ 1625 w 5695"/>
                <a:gd name="T93" fmla="*/ 2547 h 4579"/>
                <a:gd name="T94" fmla="*/ 1441 w 5695"/>
                <a:gd name="T95" fmla="*/ 2633 h 4579"/>
                <a:gd name="T96" fmla="*/ 1247 w 5695"/>
                <a:gd name="T97" fmla="*/ 2751 h 4579"/>
                <a:gd name="T98" fmla="*/ 1057 w 5695"/>
                <a:gd name="T99" fmla="*/ 2487 h 4579"/>
                <a:gd name="T100" fmla="*/ 871 w 5695"/>
                <a:gd name="T101" fmla="*/ 2147 h 4579"/>
                <a:gd name="T102" fmla="*/ 685 w 5695"/>
                <a:gd name="T103" fmla="*/ 1985 h 4579"/>
                <a:gd name="T104" fmla="*/ 657 w 5695"/>
                <a:gd name="T105" fmla="*/ 1267 h 4579"/>
                <a:gd name="T106" fmla="*/ 291 w 5695"/>
                <a:gd name="T107" fmla="*/ 1233 h 457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5695" h="4579">
                  <a:moveTo>
                    <a:pt x="0" y="1224"/>
                  </a:moveTo>
                  <a:lnTo>
                    <a:pt x="27" y="1188"/>
                  </a:lnTo>
                  <a:lnTo>
                    <a:pt x="231" y="1101"/>
                  </a:lnTo>
                  <a:lnTo>
                    <a:pt x="240" y="1071"/>
                  </a:lnTo>
                  <a:lnTo>
                    <a:pt x="234" y="987"/>
                  </a:lnTo>
                  <a:lnTo>
                    <a:pt x="258" y="969"/>
                  </a:lnTo>
                  <a:lnTo>
                    <a:pt x="303" y="900"/>
                  </a:lnTo>
                  <a:lnTo>
                    <a:pt x="393" y="828"/>
                  </a:lnTo>
                  <a:lnTo>
                    <a:pt x="429" y="867"/>
                  </a:lnTo>
                  <a:lnTo>
                    <a:pt x="447" y="837"/>
                  </a:lnTo>
                  <a:lnTo>
                    <a:pt x="468" y="729"/>
                  </a:lnTo>
                  <a:lnTo>
                    <a:pt x="552" y="672"/>
                  </a:lnTo>
                  <a:lnTo>
                    <a:pt x="714" y="738"/>
                  </a:lnTo>
                  <a:lnTo>
                    <a:pt x="741" y="642"/>
                  </a:lnTo>
                  <a:lnTo>
                    <a:pt x="837" y="606"/>
                  </a:lnTo>
                  <a:lnTo>
                    <a:pt x="841" y="511"/>
                  </a:lnTo>
                  <a:lnTo>
                    <a:pt x="867" y="423"/>
                  </a:lnTo>
                  <a:lnTo>
                    <a:pt x="855" y="369"/>
                  </a:lnTo>
                  <a:lnTo>
                    <a:pt x="852" y="333"/>
                  </a:lnTo>
                  <a:lnTo>
                    <a:pt x="822" y="306"/>
                  </a:lnTo>
                  <a:lnTo>
                    <a:pt x="804" y="249"/>
                  </a:lnTo>
                  <a:lnTo>
                    <a:pt x="744" y="207"/>
                  </a:lnTo>
                  <a:lnTo>
                    <a:pt x="768" y="147"/>
                  </a:lnTo>
                  <a:lnTo>
                    <a:pt x="828" y="108"/>
                  </a:lnTo>
                  <a:lnTo>
                    <a:pt x="891" y="99"/>
                  </a:lnTo>
                  <a:lnTo>
                    <a:pt x="993" y="24"/>
                  </a:lnTo>
                  <a:lnTo>
                    <a:pt x="1074" y="51"/>
                  </a:lnTo>
                  <a:lnTo>
                    <a:pt x="1137" y="87"/>
                  </a:lnTo>
                  <a:lnTo>
                    <a:pt x="1206" y="108"/>
                  </a:lnTo>
                  <a:lnTo>
                    <a:pt x="1299" y="87"/>
                  </a:lnTo>
                  <a:lnTo>
                    <a:pt x="1419" y="75"/>
                  </a:lnTo>
                  <a:lnTo>
                    <a:pt x="1425" y="25"/>
                  </a:lnTo>
                  <a:lnTo>
                    <a:pt x="1461" y="0"/>
                  </a:lnTo>
                  <a:lnTo>
                    <a:pt x="1509" y="42"/>
                  </a:lnTo>
                  <a:lnTo>
                    <a:pt x="1584" y="18"/>
                  </a:lnTo>
                  <a:lnTo>
                    <a:pt x="1686" y="60"/>
                  </a:lnTo>
                  <a:lnTo>
                    <a:pt x="1770" y="63"/>
                  </a:lnTo>
                  <a:lnTo>
                    <a:pt x="1806" y="96"/>
                  </a:lnTo>
                  <a:lnTo>
                    <a:pt x="1902" y="111"/>
                  </a:lnTo>
                  <a:lnTo>
                    <a:pt x="1908" y="156"/>
                  </a:lnTo>
                  <a:lnTo>
                    <a:pt x="1962" y="168"/>
                  </a:lnTo>
                  <a:lnTo>
                    <a:pt x="1989" y="207"/>
                  </a:lnTo>
                  <a:lnTo>
                    <a:pt x="2007" y="180"/>
                  </a:lnTo>
                  <a:lnTo>
                    <a:pt x="2076" y="222"/>
                  </a:lnTo>
                  <a:lnTo>
                    <a:pt x="2079" y="153"/>
                  </a:lnTo>
                  <a:lnTo>
                    <a:pt x="2109" y="126"/>
                  </a:lnTo>
                  <a:lnTo>
                    <a:pt x="2175" y="159"/>
                  </a:lnTo>
                  <a:lnTo>
                    <a:pt x="2172" y="222"/>
                  </a:lnTo>
                  <a:lnTo>
                    <a:pt x="2241" y="198"/>
                  </a:lnTo>
                  <a:lnTo>
                    <a:pt x="2283" y="225"/>
                  </a:lnTo>
                  <a:lnTo>
                    <a:pt x="2319" y="219"/>
                  </a:lnTo>
                  <a:lnTo>
                    <a:pt x="2361" y="291"/>
                  </a:lnTo>
                  <a:lnTo>
                    <a:pt x="2475" y="372"/>
                  </a:lnTo>
                  <a:lnTo>
                    <a:pt x="2607" y="480"/>
                  </a:lnTo>
                  <a:lnTo>
                    <a:pt x="2769" y="510"/>
                  </a:lnTo>
                  <a:lnTo>
                    <a:pt x="3012" y="639"/>
                  </a:lnTo>
                  <a:lnTo>
                    <a:pt x="3120" y="747"/>
                  </a:lnTo>
                  <a:lnTo>
                    <a:pt x="3276" y="870"/>
                  </a:lnTo>
                  <a:lnTo>
                    <a:pt x="3345" y="843"/>
                  </a:lnTo>
                  <a:lnTo>
                    <a:pt x="3414" y="813"/>
                  </a:lnTo>
                  <a:lnTo>
                    <a:pt x="3462" y="825"/>
                  </a:lnTo>
                  <a:lnTo>
                    <a:pt x="3465" y="768"/>
                  </a:lnTo>
                  <a:lnTo>
                    <a:pt x="3444" y="726"/>
                  </a:lnTo>
                  <a:lnTo>
                    <a:pt x="3474" y="684"/>
                  </a:lnTo>
                  <a:lnTo>
                    <a:pt x="3525" y="675"/>
                  </a:lnTo>
                  <a:lnTo>
                    <a:pt x="3576" y="711"/>
                  </a:lnTo>
                  <a:lnTo>
                    <a:pt x="3600" y="744"/>
                  </a:lnTo>
                  <a:lnTo>
                    <a:pt x="3597" y="846"/>
                  </a:lnTo>
                  <a:lnTo>
                    <a:pt x="3591" y="912"/>
                  </a:lnTo>
                  <a:lnTo>
                    <a:pt x="3633" y="972"/>
                  </a:lnTo>
                  <a:lnTo>
                    <a:pt x="3671" y="987"/>
                  </a:lnTo>
                  <a:lnTo>
                    <a:pt x="3693" y="978"/>
                  </a:lnTo>
                  <a:lnTo>
                    <a:pt x="3690" y="906"/>
                  </a:lnTo>
                  <a:lnTo>
                    <a:pt x="3731" y="849"/>
                  </a:lnTo>
                  <a:lnTo>
                    <a:pt x="3791" y="815"/>
                  </a:lnTo>
                  <a:lnTo>
                    <a:pt x="3855" y="719"/>
                  </a:lnTo>
                  <a:lnTo>
                    <a:pt x="3897" y="625"/>
                  </a:lnTo>
                  <a:lnTo>
                    <a:pt x="3917" y="551"/>
                  </a:lnTo>
                  <a:lnTo>
                    <a:pt x="3983" y="509"/>
                  </a:lnTo>
                  <a:lnTo>
                    <a:pt x="4157" y="463"/>
                  </a:lnTo>
                  <a:lnTo>
                    <a:pt x="4385" y="447"/>
                  </a:lnTo>
                  <a:lnTo>
                    <a:pt x="4517" y="469"/>
                  </a:lnTo>
                  <a:lnTo>
                    <a:pt x="4697" y="599"/>
                  </a:lnTo>
                  <a:lnTo>
                    <a:pt x="4813" y="599"/>
                  </a:lnTo>
                  <a:lnTo>
                    <a:pt x="4865" y="567"/>
                  </a:lnTo>
                  <a:lnTo>
                    <a:pt x="4893" y="519"/>
                  </a:lnTo>
                  <a:lnTo>
                    <a:pt x="4899" y="471"/>
                  </a:lnTo>
                  <a:lnTo>
                    <a:pt x="4973" y="427"/>
                  </a:lnTo>
                  <a:lnTo>
                    <a:pt x="5093" y="413"/>
                  </a:lnTo>
                  <a:lnTo>
                    <a:pt x="5207" y="421"/>
                  </a:lnTo>
                  <a:lnTo>
                    <a:pt x="5301" y="483"/>
                  </a:lnTo>
                  <a:lnTo>
                    <a:pt x="5355" y="567"/>
                  </a:lnTo>
                  <a:lnTo>
                    <a:pt x="5359" y="661"/>
                  </a:lnTo>
                  <a:lnTo>
                    <a:pt x="5369" y="733"/>
                  </a:lnTo>
                  <a:lnTo>
                    <a:pt x="5401" y="769"/>
                  </a:lnTo>
                  <a:lnTo>
                    <a:pt x="5489" y="807"/>
                  </a:lnTo>
                  <a:lnTo>
                    <a:pt x="5695" y="821"/>
                  </a:lnTo>
                  <a:lnTo>
                    <a:pt x="5669" y="909"/>
                  </a:lnTo>
                  <a:lnTo>
                    <a:pt x="5607" y="929"/>
                  </a:lnTo>
                  <a:lnTo>
                    <a:pt x="5535" y="919"/>
                  </a:lnTo>
                  <a:lnTo>
                    <a:pt x="5461" y="1005"/>
                  </a:lnTo>
                  <a:lnTo>
                    <a:pt x="5411" y="1071"/>
                  </a:lnTo>
                  <a:lnTo>
                    <a:pt x="5337" y="1125"/>
                  </a:lnTo>
                  <a:lnTo>
                    <a:pt x="5195" y="1167"/>
                  </a:lnTo>
                  <a:lnTo>
                    <a:pt x="5181" y="1209"/>
                  </a:lnTo>
                  <a:lnTo>
                    <a:pt x="5189" y="1327"/>
                  </a:lnTo>
                  <a:lnTo>
                    <a:pt x="5127" y="1505"/>
                  </a:lnTo>
                  <a:lnTo>
                    <a:pt x="5027" y="1515"/>
                  </a:lnTo>
                  <a:lnTo>
                    <a:pt x="4977" y="1549"/>
                  </a:lnTo>
                  <a:lnTo>
                    <a:pt x="4917" y="1573"/>
                  </a:lnTo>
                  <a:lnTo>
                    <a:pt x="4997" y="1753"/>
                  </a:lnTo>
                  <a:lnTo>
                    <a:pt x="4873" y="1875"/>
                  </a:lnTo>
                  <a:lnTo>
                    <a:pt x="4859" y="1945"/>
                  </a:lnTo>
                  <a:lnTo>
                    <a:pt x="4897" y="1995"/>
                  </a:lnTo>
                  <a:lnTo>
                    <a:pt x="4911" y="2059"/>
                  </a:lnTo>
                  <a:lnTo>
                    <a:pt x="4945" y="2075"/>
                  </a:lnTo>
                  <a:lnTo>
                    <a:pt x="4953" y="2239"/>
                  </a:lnTo>
                  <a:lnTo>
                    <a:pt x="4951" y="2287"/>
                  </a:lnTo>
                  <a:lnTo>
                    <a:pt x="4915" y="2329"/>
                  </a:lnTo>
                  <a:lnTo>
                    <a:pt x="4853" y="2343"/>
                  </a:lnTo>
                  <a:lnTo>
                    <a:pt x="4793" y="2345"/>
                  </a:lnTo>
                  <a:lnTo>
                    <a:pt x="4757" y="2309"/>
                  </a:lnTo>
                  <a:lnTo>
                    <a:pt x="4737" y="2269"/>
                  </a:lnTo>
                  <a:lnTo>
                    <a:pt x="4745" y="2211"/>
                  </a:lnTo>
                  <a:lnTo>
                    <a:pt x="4725" y="2165"/>
                  </a:lnTo>
                  <a:lnTo>
                    <a:pt x="4561" y="2055"/>
                  </a:lnTo>
                  <a:lnTo>
                    <a:pt x="4529" y="2121"/>
                  </a:lnTo>
                  <a:lnTo>
                    <a:pt x="4543" y="2255"/>
                  </a:lnTo>
                  <a:lnTo>
                    <a:pt x="4507" y="2267"/>
                  </a:lnTo>
                  <a:lnTo>
                    <a:pt x="4527" y="2419"/>
                  </a:lnTo>
                  <a:lnTo>
                    <a:pt x="4473" y="2423"/>
                  </a:lnTo>
                  <a:lnTo>
                    <a:pt x="4421" y="2445"/>
                  </a:lnTo>
                  <a:lnTo>
                    <a:pt x="4473" y="2451"/>
                  </a:lnTo>
                  <a:lnTo>
                    <a:pt x="4449" y="2471"/>
                  </a:lnTo>
                  <a:lnTo>
                    <a:pt x="4447" y="2495"/>
                  </a:lnTo>
                  <a:lnTo>
                    <a:pt x="4289" y="2515"/>
                  </a:lnTo>
                  <a:lnTo>
                    <a:pt x="4171" y="2567"/>
                  </a:lnTo>
                  <a:lnTo>
                    <a:pt x="4123" y="2631"/>
                  </a:lnTo>
                  <a:lnTo>
                    <a:pt x="4081" y="2713"/>
                  </a:lnTo>
                  <a:lnTo>
                    <a:pt x="4073" y="2815"/>
                  </a:lnTo>
                  <a:lnTo>
                    <a:pt x="4085" y="2925"/>
                  </a:lnTo>
                  <a:lnTo>
                    <a:pt x="4063" y="2987"/>
                  </a:lnTo>
                  <a:lnTo>
                    <a:pt x="4083" y="3051"/>
                  </a:lnTo>
                  <a:lnTo>
                    <a:pt x="4129" y="3085"/>
                  </a:lnTo>
                  <a:lnTo>
                    <a:pt x="4159" y="3135"/>
                  </a:lnTo>
                  <a:lnTo>
                    <a:pt x="4181" y="3209"/>
                  </a:lnTo>
                  <a:lnTo>
                    <a:pt x="4201" y="3309"/>
                  </a:lnTo>
                  <a:lnTo>
                    <a:pt x="4209" y="3451"/>
                  </a:lnTo>
                  <a:lnTo>
                    <a:pt x="4139" y="3477"/>
                  </a:lnTo>
                  <a:lnTo>
                    <a:pt x="4123" y="3447"/>
                  </a:lnTo>
                  <a:lnTo>
                    <a:pt x="4057" y="3481"/>
                  </a:lnTo>
                  <a:lnTo>
                    <a:pt x="4021" y="3451"/>
                  </a:lnTo>
                  <a:lnTo>
                    <a:pt x="4033" y="3397"/>
                  </a:lnTo>
                  <a:lnTo>
                    <a:pt x="3999" y="3407"/>
                  </a:lnTo>
                  <a:lnTo>
                    <a:pt x="3967" y="3383"/>
                  </a:lnTo>
                  <a:lnTo>
                    <a:pt x="3923" y="3429"/>
                  </a:lnTo>
                  <a:lnTo>
                    <a:pt x="3913" y="3465"/>
                  </a:lnTo>
                  <a:lnTo>
                    <a:pt x="3923" y="3533"/>
                  </a:lnTo>
                  <a:lnTo>
                    <a:pt x="3947" y="3583"/>
                  </a:lnTo>
                  <a:lnTo>
                    <a:pt x="4005" y="3627"/>
                  </a:lnTo>
                  <a:lnTo>
                    <a:pt x="3987" y="3689"/>
                  </a:lnTo>
                  <a:lnTo>
                    <a:pt x="3987" y="3721"/>
                  </a:lnTo>
                  <a:lnTo>
                    <a:pt x="3969" y="3769"/>
                  </a:lnTo>
                  <a:lnTo>
                    <a:pt x="3931" y="3783"/>
                  </a:lnTo>
                  <a:lnTo>
                    <a:pt x="3903" y="3751"/>
                  </a:lnTo>
                  <a:lnTo>
                    <a:pt x="3835" y="3741"/>
                  </a:lnTo>
                  <a:lnTo>
                    <a:pt x="3783" y="3755"/>
                  </a:lnTo>
                  <a:lnTo>
                    <a:pt x="3717" y="3729"/>
                  </a:lnTo>
                  <a:lnTo>
                    <a:pt x="3591" y="3739"/>
                  </a:lnTo>
                  <a:lnTo>
                    <a:pt x="3603" y="3891"/>
                  </a:lnTo>
                  <a:lnTo>
                    <a:pt x="3499" y="3935"/>
                  </a:lnTo>
                  <a:lnTo>
                    <a:pt x="3445" y="4029"/>
                  </a:lnTo>
                  <a:lnTo>
                    <a:pt x="3335" y="3963"/>
                  </a:lnTo>
                  <a:lnTo>
                    <a:pt x="3237" y="4169"/>
                  </a:lnTo>
                  <a:lnTo>
                    <a:pt x="3173" y="4141"/>
                  </a:lnTo>
                  <a:lnTo>
                    <a:pt x="3135" y="4229"/>
                  </a:lnTo>
                  <a:lnTo>
                    <a:pt x="3095" y="4247"/>
                  </a:lnTo>
                  <a:lnTo>
                    <a:pt x="3091" y="4211"/>
                  </a:lnTo>
                  <a:lnTo>
                    <a:pt x="3065" y="4251"/>
                  </a:lnTo>
                  <a:lnTo>
                    <a:pt x="3067" y="4295"/>
                  </a:lnTo>
                  <a:lnTo>
                    <a:pt x="3035" y="4333"/>
                  </a:lnTo>
                  <a:lnTo>
                    <a:pt x="3029" y="4371"/>
                  </a:lnTo>
                  <a:lnTo>
                    <a:pt x="2999" y="4381"/>
                  </a:lnTo>
                  <a:lnTo>
                    <a:pt x="2989" y="4433"/>
                  </a:lnTo>
                  <a:lnTo>
                    <a:pt x="2955" y="4417"/>
                  </a:lnTo>
                  <a:lnTo>
                    <a:pt x="2901" y="4467"/>
                  </a:lnTo>
                  <a:lnTo>
                    <a:pt x="2911" y="4479"/>
                  </a:lnTo>
                  <a:lnTo>
                    <a:pt x="2819" y="4579"/>
                  </a:lnTo>
                  <a:lnTo>
                    <a:pt x="2711" y="4483"/>
                  </a:lnTo>
                  <a:lnTo>
                    <a:pt x="2743" y="4441"/>
                  </a:lnTo>
                  <a:lnTo>
                    <a:pt x="2727" y="4421"/>
                  </a:lnTo>
                  <a:lnTo>
                    <a:pt x="2707" y="4441"/>
                  </a:lnTo>
                  <a:lnTo>
                    <a:pt x="2633" y="4377"/>
                  </a:lnTo>
                  <a:lnTo>
                    <a:pt x="2647" y="4361"/>
                  </a:lnTo>
                  <a:lnTo>
                    <a:pt x="2403" y="4123"/>
                  </a:lnTo>
                  <a:lnTo>
                    <a:pt x="2433" y="4087"/>
                  </a:lnTo>
                  <a:lnTo>
                    <a:pt x="2323" y="3977"/>
                  </a:lnTo>
                  <a:lnTo>
                    <a:pt x="2311" y="3985"/>
                  </a:lnTo>
                  <a:lnTo>
                    <a:pt x="2275" y="3943"/>
                  </a:lnTo>
                  <a:lnTo>
                    <a:pt x="2307" y="3917"/>
                  </a:lnTo>
                  <a:lnTo>
                    <a:pt x="2279" y="3865"/>
                  </a:lnTo>
                  <a:lnTo>
                    <a:pt x="2239" y="3859"/>
                  </a:lnTo>
                  <a:lnTo>
                    <a:pt x="2207" y="3777"/>
                  </a:lnTo>
                  <a:lnTo>
                    <a:pt x="2191" y="3713"/>
                  </a:lnTo>
                  <a:lnTo>
                    <a:pt x="2115" y="3655"/>
                  </a:lnTo>
                  <a:lnTo>
                    <a:pt x="2121" y="3599"/>
                  </a:lnTo>
                  <a:lnTo>
                    <a:pt x="2091" y="3565"/>
                  </a:lnTo>
                  <a:lnTo>
                    <a:pt x="2143" y="3509"/>
                  </a:lnTo>
                  <a:lnTo>
                    <a:pt x="2175" y="3549"/>
                  </a:lnTo>
                  <a:lnTo>
                    <a:pt x="2211" y="3557"/>
                  </a:lnTo>
                  <a:lnTo>
                    <a:pt x="2219" y="3579"/>
                  </a:lnTo>
                  <a:lnTo>
                    <a:pt x="2267" y="3577"/>
                  </a:lnTo>
                  <a:lnTo>
                    <a:pt x="2361" y="3511"/>
                  </a:lnTo>
                  <a:lnTo>
                    <a:pt x="2367" y="3479"/>
                  </a:lnTo>
                  <a:lnTo>
                    <a:pt x="2317" y="3413"/>
                  </a:lnTo>
                  <a:lnTo>
                    <a:pt x="2253" y="3379"/>
                  </a:lnTo>
                  <a:lnTo>
                    <a:pt x="2239" y="3345"/>
                  </a:lnTo>
                  <a:lnTo>
                    <a:pt x="2281" y="3285"/>
                  </a:lnTo>
                  <a:lnTo>
                    <a:pt x="2289" y="3241"/>
                  </a:lnTo>
                  <a:lnTo>
                    <a:pt x="2317" y="3175"/>
                  </a:lnTo>
                  <a:lnTo>
                    <a:pt x="2233" y="3133"/>
                  </a:lnTo>
                  <a:lnTo>
                    <a:pt x="2183" y="3145"/>
                  </a:lnTo>
                  <a:lnTo>
                    <a:pt x="2153" y="3133"/>
                  </a:lnTo>
                  <a:lnTo>
                    <a:pt x="2141" y="3051"/>
                  </a:lnTo>
                  <a:lnTo>
                    <a:pt x="2183" y="3017"/>
                  </a:lnTo>
                  <a:lnTo>
                    <a:pt x="2165" y="2887"/>
                  </a:lnTo>
                  <a:lnTo>
                    <a:pt x="2117" y="2823"/>
                  </a:lnTo>
                  <a:lnTo>
                    <a:pt x="2085" y="2711"/>
                  </a:lnTo>
                  <a:lnTo>
                    <a:pt x="2053" y="2635"/>
                  </a:lnTo>
                  <a:lnTo>
                    <a:pt x="1989" y="2567"/>
                  </a:lnTo>
                  <a:lnTo>
                    <a:pt x="1971" y="2511"/>
                  </a:lnTo>
                  <a:lnTo>
                    <a:pt x="1955" y="2513"/>
                  </a:lnTo>
                  <a:lnTo>
                    <a:pt x="1971" y="2561"/>
                  </a:lnTo>
                  <a:lnTo>
                    <a:pt x="1657" y="2587"/>
                  </a:lnTo>
                  <a:lnTo>
                    <a:pt x="1625" y="2547"/>
                  </a:lnTo>
                  <a:lnTo>
                    <a:pt x="1543" y="2561"/>
                  </a:lnTo>
                  <a:lnTo>
                    <a:pt x="1539" y="2545"/>
                  </a:lnTo>
                  <a:lnTo>
                    <a:pt x="1471" y="2551"/>
                  </a:lnTo>
                  <a:lnTo>
                    <a:pt x="1441" y="2583"/>
                  </a:lnTo>
                  <a:lnTo>
                    <a:pt x="1441" y="2633"/>
                  </a:lnTo>
                  <a:lnTo>
                    <a:pt x="1461" y="2685"/>
                  </a:lnTo>
                  <a:lnTo>
                    <a:pt x="1429" y="2665"/>
                  </a:lnTo>
                  <a:lnTo>
                    <a:pt x="1327" y="2727"/>
                  </a:lnTo>
                  <a:lnTo>
                    <a:pt x="1281" y="2755"/>
                  </a:lnTo>
                  <a:lnTo>
                    <a:pt x="1247" y="2751"/>
                  </a:lnTo>
                  <a:lnTo>
                    <a:pt x="1257" y="2695"/>
                  </a:lnTo>
                  <a:lnTo>
                    <a:pt x="1241" y="2635"/>
                  </a:lnTo>
                  <a:lnTo>
                    <a:pt x="1209" y="2609"/>
                  </a:lnTo>
                  <a:lnTo>
                    <a:pt x="1171" y="2551"/>
                  </a:lnTo>
                  <a:lnTo>
                    <a:pt x="1057" y="2487"/>
                  </a:lnTo>
                  <a:lnTo>
                    <a:pt x="949" y="2391"/>
                  </a:lnTo>
                  <a:lnTo>
                    <a:pt x="987" y="2367"/>
                  </a:lnTo>
                  <a:lnTo>
                    <a:pt x="999" y="2327"/>
                  </a:lnTo>
                  <a:lnTo>
                    <a:pt x="989" y="2301"/>
                  </a:lnTo>
                  <a:lnTo>
                    <a:pt x="871" y="2147"/>
                  </a:lnTo>
                  <a:lnTo>
                    <a:pt x="797" y="2071"/>
                  </a:lnTo>
                  <a:lnTo>
                    <a:pt x="793" y="2023"/>
                  </a:lnTo>
                  <a:lnTo>
                    <a:pt x="763" y="1947"/>
                  </a:lnTo>
                  <a:lnTo>
                    <a:pt x="731" y="1987"/>
                  </a:lnTo>
                  <a:lnTo>
                    <a:pt x="685" y="1985"/>
                  </a:lnTo>
                  <a:lnTo>
                    <a:pt x="677" y="1953"/>
                  </a:lnTo>
                  <a:lnTo>
                    <a:pt x="725" y="1719"/>
                  </a:lnTo>
                  <a:lnTo>
                    <a:pt x="733" y="1485"/>
                  </a:lnTo>
                  <a:lnTo>
                    <a:pt x="715" y="1365"/>
                  </a:lnTo>
                  <a:lnTo>
                    <a:pt x="657" y="1267"/>
                  </a:lnTo>
                  <a:lnTo>
                    <a:pt x="577" y="1205"/>
                  </a:lnTo>
                  <a:lnTo>
                    <a:pt x="439" y="1127"/>
                  </a:lnTo>
                  <a:lnTo>
                    <a:pt x="393" y="1171"/>
                  </a:lnTo>
                  <a:lnTo>
                    <a:pt x="355" y="1201"/>
                  </a:lnTo>
                  <a:lnTo>
                    <a:pt x="291" y="1233"/>
                  </a:lnTo>
                  <a:lnTo>
                    <a:pt x="222" y="1311"/>
                  </a:lnTo>
                  <a:lnTo>
                    <a:pt x="102" y="1275"/>
                  </a:lnTo>
                  <a:lnTo>
                    <a:pt x="0" y="1224"/>
                  </a:lnTo>
                  <a:close/>
                </a:path>
              </a:pathLst>
            </a:custGeom>
            <a:noFill/>
            <a:ln w="12700" cap="flat">
              <a:solidFill>
                <a:srgbClr val="FF00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51" name="Freeform 4"/>
            <p:cNvSpPr>
              <a:spLocks/>
            </p:cNvSpPr>
            <p:nvPr/>
          </p:nvSpPr>
          <p:spPr bwMode="auto">
            <a:xfrm>
              <a:off x="181" y="2155"/>
              <a:ext cx="829" cy="671"/>
            </a:xfrm>
            <a:custGeom>
              <a:avLst/>
              <a:gdLst>
                <a:gd name="T0" fmla="*/ 829 w 829"/>
                <a:gd name="T1" fmla="*/ 149 h 671"/>
                <a:gd name="T2" fmla="*/ 683 w 829"/>
                <a:gd name="T3" fmla="*/ 249 h 671"/>
                <a:gd name="T4" fmla="*/ 675 w 829"/>
                <a:gd name="T5" fmla="*/ 295 h 671"/>
                <a:gd name="T6" fmla="*/ 687 w 829"/>
                <a:gd name="T7" fmla="*/ 341 h 671"/>
                <a:gd name="T8" fmla="*/ 671 w 829"/>
                <a:gd name="T9" fmla="*/ 379 h 671"/>
                <a:gd name="T10" fmla="*/ 635 w 829"/>
                <a:gd name="T11" fmla="*/ 408 h 671"/>
                <a:gd name="T12" fmla="*/ 627 w 829"/>
                <a:gd name="T13" fmla="*/ 475 h 671"/>
                <a:gd name="T14" fmla="*/ 699 w 829"/>
                <a:gd name="T15" fmla="*/ 497 h 671"/>
                <a:gd name="T16" fmla="*/ 741 w 829"/>
                <a:gd name="T17" fmla="*/ 471 h 671"/>
                <a:gd name="T18" fmla="*/ 743 w 829"/>
                <a:gd name="T19" fmla="*/ 555 h 671"/>
                <a:gd name="T20" fmla="*/ 713 w 829"/>
                <a:gd name="T21" fmla="*/ 671 h 671"/>
                <a:gd name="T22" fmla="*/ 691 w 829"/>
                <a:gd name="T23" fmla="*/ 643 h 671"/>
                <a:gd name="T24" fmla="*/ 671 w 829"/>
                <a:gd name="T25" fmla="*/ 655 h 671"/>
                <a:gd name="T26" fmla="*/ 643 w 829"/>
                <a:gd name="T27" fmla="*/ 599 h 671"/>
                <a:gd name="T28" fmla="*/ 623 w 829"/>
                <a:gd name="T29" fmla="*/ 531 h 671"/>
                <a:gd name="T30" fmla="*/ 575 w 829"/>
                <a:gd name="T31" fmla="*/ 483 h 671"/>
                <a:gd name="T32" fmla="*/ 523 w 829"/>
                <a:gd name="T33" fmla="*/ 399 h 671"/>
                <a:gd name="T34" fmla="*/ 413 w 829"/>
                <a:gd name="T35" fmla="*/ 375 h 671"/>
                <a:gd name="T36" fmla="*/ 267 w 829"/>
                <a:gd name="T37" fmla="*/ 301 h 671"/>
                <a:gd name="T38" fmla="*/ 219 w 829"/>
                <a:gd name="T39" fmla="*/ 153 h 671"/>
                <a:gd name="T40" fmla="*/ 187 w 829"/>
                <a:gd name="T41" fmla="*/ 93 h 671"/>
                <a:gd name="T42" fmla="*/ 0 w 829"/>
                <a:gd name="T43" fmla="*/ 0 h 67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29" h="671">
                  <a:moveTo>
                    <a:pt x="829" y="149"/>
                  </a:moveTo>
                  <a:lnTo>
                    <a:pt x="683" y="249"/>
                  </a:lnTo>
                  <a:lnTo>
                    <a:pt x="675" y="295"/>
                  </a:lnTo>
                  <a:lnTo>
                    <a:pt x="687" y="341"/>
                  </a:lnTo>
                  <a:lnTo>
                    <a:pt x="671" y="379"/>
                  </a:lnTo>
                  <a:lnTo>
                    <a:pt x="635" y="408"/>
                  </a:lnTo>
                  <a:lnTo>
                    <a:pt x="627" y="475"/>
                  </a:lnTo>
                  <a:lnTo>
                    <a:pt x="699" y="497"/>
                  </a:lnTo>
                  <a:lnTo>
                    <a:pt x="741" y="471"/>
                  </a:lnTo>
                  <a:lnTo>
                    <a:pt x="743" y="555"/>
                  </a:lnTo>
                  <a:lnTo>
                    <a:pt x="713" y="671"/>
                  </a:lnTo>
                  <a:lnTo>
                    <a:pt x="691" y="643"/>
                  </a:lnTo>
                  <a:lnTo>
                    <a:pt x="671" y="655"/>
                  </a:lnTo>
                  <a:lnTo>
                    <a:pt x="643" y="599"/>
                  </a:lnTo>
                  <a:lnTo>
                    <a:pt x="623" y="531"/>
                  </a:lnTo>
                  <a:lnTo>
                    <a:pt x="575" y="483"/>
                  </a:lnTo>
                  <a:lnTo>
                    <a:pt x="523" y="399"/>
                  </a:lnTo>
                  <a:lnTo>
                    <a:pt x="413" y="375"/>
                  </a:lnTo>
                  <a:lnTo>
                    <a:pt x="267" y="301"/>
                  </a:lnTo>
                  <a:lnTo>
                    <a:pt x="219" y="153"/>
                  </a:lnTo>
                  <a:lnTo>
                    <a:pt x="187" y="93"/>
                  </a:ln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rgbClr val="FF00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52" name="Freeform 5"/>
            <p:cNvSpPr>
              <a:spLocks/>
            </p:cNvSpPr>
            <p:nvPr/>
          </p:nvSpPr>
          <p:spPr bwMode="auto">
            <a:xfrm>
              <a:off x="3192" y="4396"/>
              <a:ext cx="164" cy="390"/>
            </a:xfrm>
            <a:custGeom>
              <a:avLst/>
              <a:gdLst>
                <a:gd name="T0" fmla="*/ 32 w 164"/>
                <a:gd name="T1" fmla="*/ 0 h 390"/>
                <a:gd name="T2" fmla="*/ 30 w 164"/>
                <a:gd name="T3" fmla="*/ 48 h 390"/>
                <a:gd name="T4" fmla="*/ 4 w 164"/>
                <a:gd name="T5" fmla="*/ 92 h 390"/>
                <a:gd name="T6" fmla="*/ 0 w 164"/>
                <a:gd name="T7" fmla="*/ 126 h 390"/>
                <a:gd name="T8" fmla="*/ 0 w 164"/>
                <a:gd name="T9" fmla="*/ 200 h 390"/>
                <a:gd name="T10" fmla="*/ 50 w 164"/>
                <a:gd name="T11" fmla="*/ 216 h 390"/>
                <a:gd name="T12" fmla="*/ 50 w 164"/>
                <a:gd name="T13" fmla="*/ 296 h 390"/>
                <a:gd name="T14" fmla="*/ 164 w 164"/>
                <a:gd name="T15" fmla="*/ 390 h 39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4" h="390">
                  <a:moveTo>
                    <a:pt x="32" y="0"/>
                  </a:moveTo>
                  <a:lnTo>
                    <a:pt x="30" y="48"/>
                  </a:lnTo>
                  <a:lnTo>
                    <a:pt x="4" y="92"/>
                  </a:lnTo>
                  <a:lnTo>
                    <a:pt x="0" y="126"/>
                  </a:lnTo>
                  <a:lnTo>
                    <a:pt x="0" y="200"/>
                  </a:lnTo>
                  <a:lnTo>
                    <a:pt x="50" y="216"/>
                  </a:lnTo>
                  <a:lnTo>
                    <a:pt x="50" y="296"/>
                  </a:lnTo>
                  <a:lnTo>
                    <a:pt x="164" y="390"/>
                  </a:lnTo>
                </a:path>
              </a:pathLst>
            </a:custGeom>
            <a:noFill/>
            <a:ln w="12700" cap="flat">
              <a:solidFill>
                <a:srgbClr val="FF00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53" name="Freeform 6"/>
            <p:cNvSpPr>
              <a:spLocks/>
            </p:cNvSpPr>
            <p:nvPr/>
          </p:nvSpPr>
          <p:spPr bwMode="auto">
            <a:xfrm>
              <a:off x="5080" y="2336"/>
              <a:ext cx="876" cy="928"/>
            </a:xfrm>
            <a:custGeom>
              <a:avLst/>
              <a:gdLst>
                <a:gd name="T0" fmla="*/ 0 w 876"/>
                <a:gd name="T1" fmla="*/ 0 h 928"/>
                <a:gd name="T2" fmla="*/ 30 w 876"/>
                <a:gd name="T3" fmla="*/ 32 h 928"/>
                <a:gd name="T4" fmla="*/ 20 w 876"/>
                <a:gd name="T5" fmla="*/ 102 h 928"/>
                <a:gd name="T6" fmla="*/ 6 w 876"/>
                <a:gd name="T7" fmla="*/ 122 h 928"/>
                <a:gd name="T8" fmla="*/ 20 w 876"/>
                <a:gd name="T9" fmla="*/ 200 h 928"/>
                <a:gd name="T10" fmla="*/ 16 w 876"/>
                <a:gd name="T11" fmla="*/ 262 h 928"/>
                <a:gd name="T12" fmla="*/ 50 w 876"/>
                <a:gd name="T13" fmla="*/ 336 h 928"/>
                <a:gd name="T14" fmla="*/ 68 w 876"/>
                <a:gd name="T15" fmla="*/ 498 h 928"/>
                <a:gd name="T16" fmla="*/ 130 w 876"/>
                <a:gd name="T17" fmla="*/ 446 h 928"/>
                <a:gd name="T18" fmla="*/ 210 w 876"/>
                <a:gd name="T19" fmla="*/ 446 h 928"/>
                <a:gd name="T20" fmla="*/ 318 w 876"/>
                <a:gd name="T21" fmla="*/ 472 h 928"/>
                <a:gd name="T22" fmla="*/ 298 w 876"/>
                <a:gd name="T23" fmla="*/ 504 h 928"/>
                <a:gd name="T24" fmla="*/ 318 w 876"/>
                <a:gd name="T25" fmla="*/ 632 h 928"/>
                <a:gd name="T26" fmla="*/ 338 w 876"/>
                <a:gd name="T27" fmla="*/ 636 h 928"/>
                <a:gd name="T28" fmla="*/ 332 w 876"/>
                <a:gd name="T29" fmla="*/ 718 h 928"/>
                <a:gd name="T30" fmla="*/ 380 w 876"/>
                <a:gd name="T31" fmla="*/ 776 h 928"/>
                <a:gd name="T32" fmla="*/ 366 w 876"/>
                <a:gd name="T33" fmla="*/ 812 h 928"/>
                <a:gd name="T34" fmla="*/ 556 w 876"/>
                <a:gd name="T35" fmla="*/ 898 h 928"/>
                <a:gd name="T36" fmla="*/ 694 w 876"/>
                <a:gd name="T37" fmla="*/ 928 h 928"/>
                <a:gd name="T38" fmla="*/ 876 w 876"/>
                <a:gd name="T39" fmla="*/ 928 h 928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876" h="928">
                  <a:moveTo>
                    <a:pt x="0" y="0"/>
                  </a:moveTo>
                  <a:lnTo>
                    <a:pt x="30" y="32"/>
                  </a:lnTo>
                  <a:lnTo>
                    <a:pt x="20" y="102"/>
                  </a:lnTo>
                  <a:lnTo>
                    <a:pt x="6" y="122"/>
                  </a:lnTo>
                  <a:lnTo>
                    <a:pt x="20" y="200"/>
                  </a:lnTo>
                  <a:lnTo>
                    <a:pt x="16" y="262"/>
                  </a:lnTo>
                  <a:lnTo>
                    <a:pt x="50" y="336"/>
                  </a:lnTo>
                  <a:lnTo>
                    <a:pt x="68" y="498"/>
                  </a:lnTo>
                  <a:lnTo>
                    <a:pt x="130" y="446"/>
                  </a:lnTo>
                  <a:lnTo>
                    <a:pt x="210" y="446"/>
                  </a:lnTo>
                  <a:lnTo>
                    <a:pt x="318" y="472"/>
                  </a:lnTo>
                  <a:lnTo>
                    <a:pt x="298" y="504"/>
                  </a:lnTo>
                  <a:lnTo>
                    <a:pt x="318" y="632"/>
                  </a:lnTo>
                  <a:lnTo>
                    <a:pt x="338" y="636"/>
                  </a:lnTo>
                  <a:lnTo>
                    <a:pt x="332" y="718"/>
                  </a:lnTo>
                  <a:lnTo>
                    <a:pt x="380" y="776"/>
                  </a:lnTo>
                  <a:lnTo>
                    <a:pt x="366" y="812"/>
                  </a:lnTo>
                  <a:lnTo>
                    <a:pt x="556" y="898"/>
                  </a:lnTo>
                  <a:lnTo>
                    <a:pt x="694" y="928"/>
                  </a:lnTo>
                  <a:lnTo>
                    <a:pt x="876" y="928"/>
                  </a:lnTo>
                </a:path>
              </a:pathLst>
            </a:custGeom>
            <a:noFill/>
            <a:ln w="12700" cap="flat">
              <a:solidFill>
                <a:srgbClr val="FF00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54" name="Freeform 7"/>
            <p:cNvSpPr>
              <a:spLocks/>
            </p:cNvSpPr>
            <p:nvPr/>
          </p:nvSpPr>
          <p:spPr bwMode="auto">
            <a:xfrm>
              <a:off x="5824" y="956"/>
              <a:ext cx="228" cy="22"/>
            </a:xfrm>
            <a:custGeom>
              <a:avLst/>
              <a:gdLst>
                <a:gd name="T0" fmla="*/ 0 w 228"/>
                <a:gd name="T1" fmla="*/ 12 h 22"/>
                <a:gd name="T2" fmla="*/ 76 w 228"/>
                <a:gd name="T3" fmla="*/ 16 h 22"/>
                <a:gd name="T4" fmla="*/ 150 w 228"/>
                <a:gd name="T5" fmla="*/ 22 h 22"/>
                <a:gd name="T6" fmla="*/ 228 w 228"/>
                <a:gd name="T7" fmla="*/ 0 h 2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28" h="22">
                  <a:moveTo>
                    <a:pt x="0" y="12"/>
                  </a:moveTo>
                  <a:lnTo>
                    <a:pt x="76" y="16"/>
                  </a:lnTo>
                  <a:lnTo>
                    <a:pt x="150" y="22"/>
                  </a:lnTo>
                  <a:lnTo>
                    <a:pt x="228" y="0"/>
                  </a:lnTo>
                </a:path>
              </a:pathLst>
            </a:custGeom>
            <a:noFill/>
            <a:ln w="12700" cap="flat">
              <a:solidFill>
                <a:srgbClr val="FF00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55" name="Freeform 8"/>
            <p:cNvSpPr>
              <a:spLocks/>
            </p:cNvSpPr>
            <p:nvPr/>
          </p:nvSpPr>
          <p:spPr bwMode="auto">
            <a:xfrm>
              <a:off x="5568" y="430"/>
              <a:ext cx="468" cy="520"/>
            </a:xfrm>
            <a:custGeom>
              <a:avLst/>
              <a:gdLst>
                <a:gd name="T0" fmla="*/ 52 w 468"/>
                <a:gd name="T1" fmla="*/ 520 h 520"/>
                <a:gd name="T2" fmla="*/ 118 w 468"/>
                <a:gd name="T3" fmla="*/ 408 h 520"/>
                <a:gd name="T4" fmla="*/ 120 w 468"/>
                <a:gd name="T5" fmla="*/ 328 h 520"/>
                <a:gd name="T6" fmla="*/ 108 w 468"/>
                <a:gd name="T7" fmla="*/ 274 h 520"/>
                <a:gd name="T8" fmla="*/ 94 w 468"/>
                <a:gd name="T9" fmla="*/ 242 h 520"/>
                <a:gd name="T10" fmla="*/ 64 w 468"/>
                <a:gd name="T11" fmla="*/ 228 h 520"/>
                <a:gd name="T12" fmla="*/ 12 w 468"/>
                <a:gd name="T13" fmla="*/ 240 h 520"/>
                <a:gd name="T14" fmla="*/ 0 w 468"/>
                <a:gd name="T15" fmla="*/ 178 h 520"/>
                <a:gd name="T16" fmla="*/ 46 w 468"/>
                <a:gd name="T17" fmla="*/ 176 h 520"/>
                <a:gd name="T18" fmla="*/ 106 w 468"/>
                <a:gd name="T19" fmla="*/ 208 h 520"/>
                <a:gd name="T20" fmla="*/ 116 w 468"/>
                <a:gd name="T21" fmla="*/ 190 h 520"/>
                <a:gd name="T22" fmla="*/ 116 w 468"/>
                <a:gd name="T23" fmla="*/ 138 h 520"/>
                <a:gd name="T24" fmla="*/ 212 w 468"/>
                <a:gd name="T25" fmla="*/ 112 h 520"/>
                <a:gd name="T26" fmla="*/ 216 w 468"/>
                <a:gd name="T27" fmla="*/ 4 h 520"/>
                <a:gd name="T28" fmla="*/ 276 w 468"/>
                <a:gd name="T29" fmla="*/ 0 h 520"/>
                <a:gd name="T30" fmla="*/ 468 w 468"/>
                <a:gd name="T31" fmla="*/ 30 h 5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68" h="520">
                  <a:moveTo>
                    <a:pt x="52" y="520"/>
                  </a:moveTo>
                  <a:lnTo>
                    <a:pt x="118" y="408"/>
                  </a:lnTo>
                  <a:lnTo>
                    <a:pt x="120" y="328"/>
                  </a:lnTo>
                  <a:lnTo>
                    <a:pt x="108" y="274"/>
                  </a:lnTo>
                  <a:lnTo>
                    <a:pt x="94" y="242"/>
                  </a:lnTo>
                  <a:lnTo>
                    <a:pt x="64" y="228"/>
                  </a:lnTo>
                  <a:lnTo>
                    <a:pt x="12" y="240"/>
                  </a:lnTo>
                  <a:lnTo>
                    <a:pt x="0" y="178"/>
                  </a:lnTo>
                  <a:lnTo>
                    <a:pt x="46" y="176"/>
                  </a:lnTo>
                  <a:lnTo>
                    <a:pt x="106" y="208"/>
                  </a:lnTo>
                  <a:lnTo>
                    <a:pt x="116" y="190"/>
                  </a:lnTo>
                  <a:lnTo>
                    <a:pt x="116" y="138"/>
                  </a:lnTo>
                  <a:lnTo>
                    <a:pt x="212" y="112"/>
                  </a:lnTo>
                  <a:lnTo>
                    <a:pt x="216" y="4"/>
                  </a:lnTo>
                  <a:lnTo>
                    <a:pt x="276" y="0"/>
                  </a:lnTo>
                  <a:lnTo>
                    <a:pt x="468" y="30"/>
                  </a:lnTo>
                </a:path>
              </a:pathLst>
            </a:custGeom>
            <a:noFill/>
            <a:ln w="12700" cap="flat">
              <a:solidFill>
                <a:srgbClr val="FF00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56" name="Freeform 9"/>
            <p:cNvSpPr>
              <a:spLocks/>
            </p:cNvSpPr>
            <p:nvPr/>
          </p:nvSpPr>
          <p:spPr bwMode="auto">
            <a:xfrm>
              <a:off x="2384" y="18"/>
              <a:ext cx="64" cy="344"/>
            </a:xfrm>
            <a:custGeom>
              <a:avLst/>
              <a:gdLst>
                <a:gd name="T0" fmla="*/ 64 w 64"/>
                <a:gd name="T1" fmla="*/ 344 h 344"/>
                <a:gd name="T2" fmla="*/ 30 w 64"/>
                <a:gd name="T3" fmla="*/ 306 h 344"/>
                <a:gd name="T4" fmla="*/ 0 w 64"/>
                <a:gd name="T5" fmla="*/ 282 h 344"/>
                <a:gd name="T6" fmla="*/ 0 w 64"/>
                <a:gd name="T7" fmla="*/ 242 h 344"/>
                <a:gd name="T8" fmla="*/ 20 w 64"/>
                <a:gd name="T9" fmla="*/ 186 h 344"/>
                <a:gd name="T10" fmla="*/ 44 w 64"/>
                <a:gd name="T11" fmla="*/ 50 h 344"/>
                <a:gd name="T12" fmla="*/ 32 w 64"/>
                <a:gd name="T13" fmla="*/ 0 h 3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344">
                  <a:moveTo>
                    <a:pt x="64" y="344"/>
                  </a:moveTo>
                  <a:cubicBezTo>
                    <a:pt x="61" y="341"/>
                    <a:pt x="41" y="322"/>
                    <a:pt x="30" y="306"/>
                  </a:cubicBezTo>
                  <a:lnTo>
                    <a:pt x="0" y="282"/>
                  </a:lnTo>
                  <a:lnTo>
                    <a:pt x="0" y="242"/>
                  </a:lnTo>
                  <a:lnTo>
                    <a:pt x="20" y="186"/>
                  </a:lnTo>
                  <a:lnTo>
                    <a:pt x="44" y="50"/>
                  </a:lnTo>
                  <a:lnTo>
                    <a:pt x="32" y="0"/>
                  </a:lnTo>
                </a:path>
              </a:pathLst>
            </a:custGeom>
            <a:noFill/>
            <a:ln w="12700" cap="flat">
              <a:solidFill>
                <a:srgbClr val="FF00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57" name="Freeform 10"/>
            <p:cNvSpPr>
              <a:spLocks/>
            </p:cNvSpPr>
            <p:nvPr/>
          </p:nvSpPr>
          <p:spPr bwMode="auto">
            <a:xfrm>
              <a:off x="48" y="690"/>
              <a:ext cx="318" cy="434"/>
            </a:xfrm>
            <a:custGeom>
              <a:avLst/>
              <a:gdLst>
                <a:gd name="T0" fmla="*/ 318 w 318"/>
                <a:gd name="T1" fmla="*/ 434 h 434"/>
                <a:gd name="T2" fmla="*/ 270 w 318"/>
                <a:gd name="T3" fmla="*/ 352 h 434"/>
                <a:gd name="T4" fmla="*/ 230 w 318"/>
                <a:gd name="T5" fmla="*/ 242 h 434"/>
                <a:gd name="T6" fmla="*/ 178 w 318"/>
                <a:gd name="T7" fmla="*/ 140 h 434"/>
                <a:gd name="T8" fmla="*/ 106 w 318"/>
                <a:gd name="T9" fmla="*/ 56 h 434"/>
                <a:gd name="T10" fmla="*/ 0 w 318"/>
                <a:gd name="T11" fmla="*/ 0 h 4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8" h="434">
                  <a:moveTo>
                    <a:pt x="318" y="434"/>
                  </a:moveTo>
                  <a:cubicBezTo>
                    <a:pt x="316" y="429"/>
                    <a:pt x="285" y="384"/>
                    <a:pt x="270" y="352"/>
                  </a:cubicBezTo>
                  <a:lnTo>
                    <a:pt x="230" y="242"/>
                  </a:lnTo>
                  <a:lnTo>
                    <a:pt x="178" y="140"/>
                  </a:lnTo>
                  <a:lnTo>
                    <a:pt x="106" y="56"/>
                  </a:ln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rgbClr val="FF0000"/>
              </a:solidFill>
              <a:prstDash val="lg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075" name="Group 20"/>
          <p:cNvGrpSpPr>
            <a:grpSpLocks/>
          </p:cNvGrpSpPr>
          <p:nvPr/>
        </p:nvGrpSpPr>
        <p:grpSpPr bwMode="auto">
          <a:xfrm>
            <a:off x="119063" y="57149"/>
            <a:ext cx="9566275" cy="7599363"/>
            <a:chOff x="30" y="18"/>
            <a:chExt cx="6026" cy="4787"/>
          </a:xfrm>
        </p:grpSpPr>
        <p:grpSp>
          <p:nvGrpSpPr>
            <p:cNvPr id="3541" name="Group 21"/>
            <p:cNvGrpSpPr>
              <a:grpSpLocks/>
            </p:cNvGrpSpPr>
            <p:nvPr/>
          </p:nvGrpSpPr>
          <p:grpSpPr bwMode="auto">
            <a:xfrm>
              <a:off x="30" y="18"/>
              <a:ext cx="6026" cy="4787"/>
              <a:chOff x="30" y="18"/>
              <a:chExt cx="6026" cy="4787"/>
            </a:xfrm>
          </p:grpSpPr>
          <p:sp>
            <p:nvSpPr>
              <p:cNvPr id="3544" name="Freeform 22"/>
              <p:cNvSpPr>
                <a:spLocks/>
              </p:cNvSpPr>
              <p:nvPr/>
            </p:nvSpPr>
            <p:spPr bwMode="auto">
              <a:xfrm>
                <a:off x="30" y="375"/>
                <a:ext cx="2381" cy="4430"/>
              </a:xfrm>
              <a:custGeom>
                <a:avLst/>
                <a:gdLst>
                  <a:gd name="T0" fmla="*/ 98 w 2381"/>
                  <a:gd name="T1" fmla="*/ 41 h 4430"/>
                  <a:gd name="T2" fmla="*/ 151 w 2381"/>
                  <a:gd name="T3" fmla="*/ 283 h 4430"/>
                  <a:gd name="T4" fmla="*/ 242 w 2381"/>
                  <a:gd name="T5" fmla="*/ 374 h 4430"/>
                  <a:gd name="T6" fmla="*/ 334 w 2381"/>
                  <a:gd name="T7" fmla="*/ 697 h 4430"/>
                  <a:gd name="T8" fmla="*/ 526 w 2381"/>
                  <a:gd name="T9" fmla="*/ 927 h 4430"/>
                  <a:gd name="T10" fmla="*/ 594 w 2381"/>
                  <a:gd name="T11" fmla="*/ 919 h 4430"/>
                  <a:gd name="T12" fmla="*/ 678 w 2381"/>
                  <a:gd name="T13" fmla="*/ 943 h 4430"/>
                  <a:gd name="T14" fmla="*/ 800 w 2381"/>
                  <a:gd name="T15" fmla="*/ 1025 h 4430"/>
                  <a:gd name="T16" fmla="*/ 860 w 2381"/>
                  <a:gd name="T17" fmla="*/ 1239 h 4430"/>
                  <a:gd name="T18" fmla="*/ 794 w 2381"/>
                  <a:gd name="T19" fmla="*/ 1553 h 4430"/>
                  <a:gd name="T20" fmla="*/ 786 w 2381"/>
                  <a:gd name="T21" fmla="*/ 1665 h 4430"/>
                  <a:gd name="T22" fmla="*/ 844 w 2381"/>
                  <a:gd name="T23" fmla="*/ 1933 h 4430"/>
                  <a:gd name="T24" fmla="*/ 932 w 2381"/>
                  <a:gd name="T25" fmla="*/ 1977 h 4430"/>
                  <a:gd name="T26" fmla="*/ 1116 w 2381"/>
                  <a:gd name="T27" fmla="*/ 2179 h 4430"/>
                  <a:gd name="T28" fmla="*/ 1238 w 2381"/>
                  <a:gd name="T29" fmla="*/ 2317 h 4430"/>
                  <a:gd name="T30" fmla="*/ 1304 w 2381"/>
                  <a:gd name="T31" fmla="*/ 2453 h 4430"/>
                  <a:gd name="T32" fmla="*/ 1334 w 2381"/>
                  <a:gd name="T33" fmla="*/ 2615 h 4430"/>
                  <a:gd name="T34" fmla="*/ 1350 w 2381"/>
                  <a:gd name="T35" fmla="*/ 2699 h 4430"/>
                  <a:gd name="T36" fmla="*/ 1372 w 2381"/>
                  <a:gd name="T37" fmla="*/ 2873 h 4430"/>
                  <a:gd name="T38" fmla="*/ 1386 w 2381"/>
                  <a:gd name="T39" fmla="*/ 2955 h 4430"/>
                  <a:gd name="T40" fmla="*/ 1306 w 2381"/>
                  <a:gd name="T41" fmla="*/ 3273 h 4430"/>
                  <a:gd name="T42" fmla="*/ 1376 w 2381"/>
                  <a:gd name="T43" fmla="*/ 3369 h 4430"/>
                  <a:gd name="T44" fmla="*/ 1444 w 2381"/>
                  <a:gd name="T45" fmla="*/ 3353 h 4430"/>
                  <a:gd name="T46" fmla="*/ 1620 w 2381"/>
                  <a:gd name="T47" fmla="*/ 3631 h 4430"/>
                  <a:gd name="T48" fmla="*/ 1730 w 2381"/>
                  <a:gd name="T49" fmla="*/ 3795 h 4430"/>
                  <a:gd name="T50" fmla="*/ 2028 w 2381"/>
                  <a:gd name="T51" fmla="*/ 3781 h 4430"/>
                  <a:gd name="T52" fmla="*/ 2268 w 2381"/>
                  <a:gd name="T53" fmla="*/ 3815 h 4430"/>
                  <a:gd name="T54" fmla="*/ 2330 w 2381"/>
                  <a:gd name="T55" fmla="*/ 4151 h 4430"/>
                  <a:gd name="T56" fmla="*/ 2372 w 2381"/>
                  <a:gd name="T57" fmla="*/ 4423 h 4430"/>
                  <a:gd name="T58" fmla="*/ 2324 w 2381"/>
                  <a:gd name="T59" fmla="*/ 4375 h 4430"/>
                  <a:gd name="T60" fmla="*/ 2290 w 2381"/>
                  <a:gd name="T61" fmla="*/ 4037 h 4430"/>
                  <a:gd name="T62" fmla="*/ 2272 w 2381"/>
                  <a:gd name="T63" fmla="*/ 3883 h 4430"/>
                  <a:gd name="T64" fmla="*/ 2114 w 2381"/>
                  <a:gd name="T65" fmla="*/ 3835 h 4430"/>
                  <a:gd name="T66" fmla="*/ 1736 w 2381"/>
                  <a:gd name="T67" fmla="*/ 3825 h 4430"/>
                  <a:gd name="T68" fmla="*/ 1596 w 2381"/>
                  <a:gd name="T69" fmla="*/ 3685 h 4430"/>
                  <a:gd name="T70" fmla="*/ 1466 w 2381"/>
                  <a:gd name="T71" fmla="*/ 3435 h 4430"/>
                  <a:gd name="T72" fmla="*/ 1300 w 2381"/>
                  <a:gd name="T73" fmla="*/ 3383 h 4430"/>
                  <a:gd name="T74" fmla="*/ 1282 w 2381"/>
                  <a:gd name="T75" fmla="*/ 3265 h 4430"/>
                  <a:gd name="T76" fmla="*/ 1304 w 2381"/>
                  <a:gd name="T77" fmla="*/ 3131 h 4430"/>
                  <a:gd name="T78" fmla="*/ 1352 w 2381"/>
                  <a:gd name="T79" fmla="*/ 2957 h 4430"/>
                  <a:gd name="T80" fmla="*/ 1302 w 2381"/>
                  <a:gd name="T81" fmla="*/ 2669 h 4430"/>
                  <a:gd name="T82" fmla="*/ 1210 w 2381"/>
                  <a:gd name="T83" fmla="*/ 2371 h 4430"/>
                  <a:gd name="T84" fmla="*/ 1056 w 2381"/>
                  <a:gd name="T85" fmla="*/ 2243 h 4430"/>
                  <a:gd name="T86" fmla="*/ 862 w 2381"/>
                  <a:gd name="T87" fmla="*/ 2005 h 4430"/>
                  <a:gd name="T88" fmla="*/ 800 w 2381"/>
                  <a:gd name="T89" fmla="*/ 1853 h 4430"/>
                  <a:gd name="T90" fmla="*/ 754 w 2381"/>
                  <a:gd name="T91" fmla="*/ 1561 h 4430"/>
                  <a:gd name="T92" fmla="*/ 826 w 2381"/>
                  <a:gd name="T93" fmla="*/ 1437 h 4430"/>
                  <a:gd name="T94" fmla="*/ 700 w 2381"/>
                  <a:gd name="T95" fmla="*/ 999 h 4430"/>
                  <a:gd name="T96" fmla="*/ 586 w 2381"/>
                  <a:gd name="T97" fmla="*/ 983 h 4430"/>
                  <a:gd name="T98" fmla="*/ 398 w 2381"/>
                  <a:gd name="T99" fmla="*/ 911 h 4430"/>
                  <a:gd name="T100" fmla="*/ 288 w 2381"/>
                  <a:gd name="T101" fmla="*/ 641 h 4430"/>
                  <a:gd name="T102" fmla="*/ 30 w 2381"/>
                  <a:gd name="T103" fmla="*/ 189 h 4430"/>
                  <a:gd name="T104" fmla="*/ 8 w 2381"/>
                  <a:gd name="T105" fmla="*/ 13 h 443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2381" h="4430">
                    <a:moveTo>
                      <a:pt x="8" y="13"/>
                    </a:moveTo>
                    <a:cubicBezTo>
                      <a:pt x="22" y="18"/>
                      <a:pt x="73" y="64"/>
                      <a:pt x="88" y="69"/>
                    </a:cubicBezTo>
                    <a:cubicBezTo>
                      <a:pt x="103" y="74"/>
                      <a:pt x="96" y="37"/>
                      <a:pt x="98" y="41"/>
                    </a:cubicBezTo>
                    <a:cubicBezTo>
                      <a:pt x="100" y="45"/>
                      <a:pt x="96" y="74"/>
                      <a:pt x="102" y="95"/>
                    </a:cubicBezTo>
                    <a:cubicBezTo>
                      <a:pt x="108" y="116"/>
                      <a:pt x="124" y="138"/>
                      <a:pt x="132" y="169"/>
                    </a:cubicBezTo>
                    <a:cubicBezTo>
                      <a:pt x="140" y="200"/>
                      <a:pt x="139" y="256"/>
                      <a:pt x="151" y="283"/>
                    </a:cubicBezTo>
                    <a:cubicBezTo>
                      <a:pt x="163" y="310"/>
                      <a:pt x="198" y="333"/>
                      <a:pt x="204" y="331"/>
                    </a:cubicBezTo>
                    <a:cubicBezTo>
                      <a:pt x="210" y="329"/>
                      <a:pt x="180" y="266"/>
                      <a:pt x="186" y="273"/>
                    </a:cubicBezTo>
                    <a:cubicBezTo>
                      <a:pt x="192" y="280"/>
                      <a:pt x="228" y="341"/>
                      <a:pt x="242" y="374"/>
                    </a:cubicBezTo>
                    <a:cubicBezTo>
                      <a:pt x="256" y="407"/>
                      <a:pt x="264" y="441"/>
                      <a:pt x="270" y="469"/>
                    </a:cubicBezTo>
                    <a:cubicBezTo>
                      <a:pt x="276" y="497"/>
                      <a:pt x="269" y="505"/>
                      <a:pt x="280" y="543"/>
                    </a:cubicBezTo>
                    <a:cubicBezTo>
                      <a:pt x="291" y="581"/>
                      <a:pt x="308" y="635"/>
                      <a:pt x="334" y="697"/>
                    </a:cubicBezTo>
                    <a:cubicBezTo>
                      <a:pt x="360" y="759"/>
                      <a:pt x="403" y="872"/>
                      <a:pt x="436" y="913"/>
                    </a:cubicBezTo>
                    <a:cubicBezTo>
                      <a:pt x="469" y="954"/>
                      <a:pt x="515" y="941"/>
                      <a:pt x="530" y="943"/>
                    </a:cubicBezTo>
                    <a:cubicBezTo>
                      <a:pt x="545" y="945"/>
                      <a:pt x="519" y="929"/>
                      <a:pt x="526" y="927"/>
                    </a:cubicBezTo>
                    <a:cubicBezTo>
                      <a:pt x="533" y="925"/>
                      <a:pt x="564" y="933"/>
                      <a:pt x="570" y="929"/>
                    </a:cubicBezTo>
                    <a:cubicBezTo>
                      <a:pt x="576" y="925"/>
                      <a:pt x="558" y="907"/>
                      <a:pt x="562" y="905"/>
                    </a:cubicBezTo>
                    <a:cubicBezTo>
                      <a:pt x="566" y="903"/>
                      <a:pt x="587" y="919"/>
                      <a:pt x="594" y="919"/>
                    </a:cubicBezTo>
                    <a:cubicBezTo>
                      <a:pt x="601" y="919"/>
                      <a:pt x="599" y="902"/>
                      <a:pt x="606" y="905"/>
                    </a:cubicBezTo>
                    <a:cubicBezTo>
                      <a:pt x="613" y="908"/>
                      <a:pt x="624" y="929"/>
                      <a:pt x="636" y="935"/>
                    </a:cubicBezTo>
                    <a:cubicBezTo>
                      <a:pt x="648" y="941"/>
                      <a:pt x="665" y="937"/>
                      <a:pt x="678" y="943"/>
                    </a:cubicBezTo>
                    <a:cubicBezTo>
                      <a:pt x="691" y="949"/>
                      <a:pt x="701" y="958"/>
                      <a:pt x="716" y="969"/>
                    </a:cubicBezTo>
                    <a:cubicBezTo>
                      <a:pt x="731" y="980"/>
                      <a:pt x="754" y="1000"/>
                      <a:pt x="768" y="1009"/>
                    </a:cubicBezTo>
                    <a:cubicBezTo>
                      <a:pt x="782" y="1018"/>
                      <a:pt x="793" y="1014"/>
                      <a:pt x="800" y="1025"/>
                    </a:cubicBezTo>
                    <a:cubicBezTo>
                      <a:pt x="807" y="1036"/>
                      <a:pt x="804" y="1049"/>
                      <a:pt x="810" y="1073"/>
                    </a:cubicBezTo>
                    <a:cubicBezTo>
                      <a:pt x="816" y="1097"/>
                      <a:pt x="826" y="1139"/>
                      <a:pt x="834" y="1167"/>
                    </a:cubicBezTo>
                    <a:cubicBezTo>
                      <a:pt x="842" y="1195"/>
                      <a:pt x="853" y="1208"/>
                      <a:pt x="860" y="1239"/>
                    </a:cubicBezTo>
                    <a:cubicBezTo>
                      <a:pt x="867" y="1270"/>
                      <a:pt x="877" y="1311"/>
                      <a:pt x="874" y="1353"/>
                    </a:cubicBezTo>
                    <a:cubicBezTo>
                      <a:pt x="871" y="1395"/>
                      <a:pt x="857" y="1458"/>
                      <a:pt x="844" y="1491"/>
                    </a:cubicBezTo>
                    <a:cubicBezTo>
                      <a:pt x="831" y="1524"/>
                      <a:pt x="806" y="1538"/>
                      <a:pt x="794" y="1553"/>
                    </a:cubicBezTo>
                    <a:cubicBezTo>
                      <a:pt x="782" y="1568"/>
                      <a:pt x="773" y="1568"/>
                      <a:pt x="770" y="1581"/>
                    </a:cubicBezTo>
                    <a:cubicBezTo>
                      <a:pt x="767" y="1594"/>
                      <a:pt x="773" y="1617"/>
                      <a:pt x="776" y="1631"/>
                    </a:cubicBezTo>
                    <a:cubicBezTo>
                      <a:pt x="779" y="1645"/>
                      <a:pt x="782" y="1651"/>
                      <a:pt x="786" y="1665"/>
                    </a:cubicBezTo>
                    <a:cubicBezTo>
                      <a:pt x="790" y="1679"/>
                      <a:pt x="796" y="1716"/>
                      <a:pt x="800" y="1713"/>
                    </a:cubicBezTo>
                    <a:cubicBezTo>
                      <a:pt x="804" y="1710"/>
                      <a:pt x="805" y="1610"/>
                      <a:pt x="812" y="1647"/>
                    </a:cubicBezTo>
                    <a:cubicBezTo>
                      <a:pt x="819" y="1684"/>
                      <a:pt x="813" y="1853"/>
                      <a:pt x="844" y="1933"/>
                    </a:cubicBezTo>
                    <a:cubicBezTo>
                      <a:pt x="875" y="2013"/>
                      <a:pt x="970" y="2093"/>
                      <a:pt x="1000" y="2125"/>
                    </a:cubicBezTo>
                    <a:cubicBezTo>
                      <a:pt x="1030" y="2157"/>
                      <a:pt x="1035" y="2148"/>
                      <a:pt x="1024" y="2123"/>
                    </a:cubicBezTo>
                    <a:cubicBezTo>
                      <a:pt x="1013" y="2098"/>
                      <a:pt x="934" y="1985"/>
                      <a:pt x="932" y="1977"/>
                    </a:cubicBezTo>
                    <a:cubicBezTo>
                      <a:pt x="930" y="1969"/>
                      <a:pt x="993" y="2048"/>
                      <a:pt x="1014" y="2075"/>
                    </a:cubicBezTo>
                    <a:cubicBezTo>
                      <a:pt x="1035" y="2102"/>
                      <a:pt x="1039" y="2124"/>
                      <a:pt x="1056" y="2141"/>
                    </a:cubicBezTo>
                    <a:cubicBezTo>
                      <a:pt x="1073" y="2158"/>
                      <a:pt x="1095" y="2158"/>
                      <a:pt x="1116" y="2179"/>
                    </a:cubicBezTo>
                    <a:cubicBezTo>
                      <a:pt x="1137" y="2200"/>
                      <a:pt x="1164" y="2244"/>
                      <a:pt x="1182" y="2269"/>
                    </a:cubicBezTo>
                    <a:cubicBezTo>
                      <a:pt x="1200" y="2294"/>
                      <a:pt x="1217" y="2321"/>
                      <a:pt x="1226" y="2329"/>
                    </a:cubicBezTo>
                    <a:cubicBezTo>
                      <a:pt x="1235" y="2337"/>
                      <a:pt x="1231" y="2312"/>
                      <a:pt x="1238" y="2317"/>
                    </a:cubicBezTo>
                    <a:cubicBezTo>
                      <a:pt x="1245" y="2322"/>
                      <a:pt x="1263" y="2345"/>
                      <a:pt x="1270" y="2361"/>
                    </a:cubicBezTo>
                    <a:cubicBezTo>
                      <a:pt x="1277" y="2377"/>
                      <a:pt x="1276" y="2400"/>
                      <a:pt x="1282" y="2415"/>
                    </a:cubicBezTo>
                    <a:cubicBezTo>
                      <a:pt x="1288" y="2430"/>
                      <a:pt x="1301" y="2439"/>
                      <a:pt x="1304" y="2453"/>
                    </a:cubicBezTo>
                    <a:cubicBezTo>
                      <a:pt x="1307" y="2467"/>
                      <a:pt x="1297" y="2487"/>
                      <a:pt x="1300" y="2501"/>
                    </a:cubicBezTo>
                    <a:cubicBezTo>
                      <a:pt x="1303" y="2515"/>
                      <a:pt x="1318" y="2518"/>
                      <a:pt x="1324" y="2537"/>
                    </a:cubicBezTo>
                    <a:cubicBezTo>
                      <a:pt x="1330" y="2556"/>
                      <a:pt x="1331" y="2603"/>
                      <a:pt x="1334" y="2615"/>
                    </a:cubicBezTo>
                    <a:cubicBezTo>
                      <a:pt x="1337" y="2627"/>
                      <a:pt x="1342" y="2602"/>
                      <a:pt x="1344" y="2611"/>
                    </a:cubicBezTo>
                    <a:cubicBezTo>
                      <a:pt x="1346" y="2620"/>
                      <a:pt x="1345" y="2652"/>
                      <a:pt x="1346" y="2667"/>
                    </a:cubicBezTo>
                    <a:cubicBezTo>
                      <a:pt x="1347" y="2682"/>
                      <a:pt x="1346" y="2695"/>
                      <a:pt x="1350" y="2699"/>
                    </a:cubicBezTo>
                    <a:cubicBezTo>
                      <a:pt x="1354" y="2703"/>
                      <a:pt x="1366" y="2686"/>
                      <a:pt x="1368" y="2693"/>
                    </a:cubicBezTo>
                    <a:cubicBezTo>
                      <a:pt x="1370" y="2700"/>
                      <a:pt x="1361" y="2711"/>
                      <a:pt x="1362" y="2741"/>
                    </a:cubicBezTo>
                    <a:cubicBezTo>
                      <a:pt x="1363" y="2771"/>
                      <a:pt x="1370" y="2841"/>
                      <a:pt x="1372" y="2873"/>
                    </a:cubicBezTo>
                    <a:cubicBezTo>
                      <a:pt x="1374" y="2905"/>
                      <a:pt x="1371" y="2926"/>
                      <a:pt x="1374" y="2931"/>
                    </a:cubicBezTo>
                    <a:cubicBezTo>
                      <a:pt x="1377" y="2936"/>
                      <a:pt x="1388" y="2897"/>
                      <a:pt x="1390" y="2901"/>
                    </a:cubicBezTo>
                    <a:cubicBezTo>
                      <a:pt x="1392" y="2905"/>
                      <a:pt x="1389" y="2943"/>
                      <a:pt x="1386" y="2955"/>
                    </a:cubicBezTo>
                    <a:cubicBezTo>
                      <a:pt x="1383" y="2967"/>
                      <a:pt x="1376" y="2943"/>
                      <a:pt x="1370" y="2971"/>
                    </a:cubicBezTo>
                    <a:cubicBezTo>
                      <a:pt x="1364" y="2999"/>
                      <a:pt x="1359" y="3075"/>
                      <a:pt x="1348" y="3125"/>
                    </a:cubicBezTo>
                    <a:cubicBezTo>
                      <a:pt x="1337" y="3175"/>
                      <a:pt x="1312" y="3235"/>
                      <a:pt x="1306" y="3273"/>
                    </a:cubicBezTo>
                    <a:cubicBezTo>
                      <a:pt x="1300" y="3311"/>
                      <a:pt x="1308" y="3336"/>
                      <a:pt x="1314" y="3351"/>
                    </a:cubicBezTo>
                    <a:cubicBezTo>
                      <a:pt x="1320" y="3366"/>
                      <a:pt x="1330" y="3362"/>
                      <a:pt x="1340" y="3365"/>
                    </a:cubicBezTo>
                    <a:cubicBezTo>
                      <a:pt x="1350" y="3368"/>
                      <a:pt x="1371" y="3371"/>
                      <a:pt x="1376" y="3369"/>
                    </a:cubicBezTo>
                    <a:cubicBezTo>
                      <a:pt x="1381" y="3367"/>
                      <a:pt x="1364" y="3352"/>
                      <a:pt x="1372" y="3351"/>
                    </a:cubicBezTo>
                    <a:cubicBezTo>
                      <a:pt x="1380" y="3350"/>
                      <a:pt x="1412" y="3361"/>
                      <a:pt x="1424" y="3361"/>
                    </a:cubicBezTo>
                    <a:cubicBezTo>
                      <a:pt x="1436" y="3361"/>
                      <a:pt x="1433" y="3347"/>
                      <a:pt x="1444" y="3353"/>
                    </a:cubicBezTo>
                    <a:cubicBezTo>
                      <a:pt x="1455" y="3359"/>
                      <a:pt x="1467" y="3370"/>
                      <a:pt x="1492" y="3399"/>
                    </a:cubicBezTo>
                    <a:cubicBezTo>
                      <a:pt x="1517" y="3428"/>
                      <a:pt x="1573" y="3492"/>
                      <a:pt x="1594" y="3531"/>
                    </a:cubicBezTo>
                    <a:cubicBezTo>
                      <a:pt x="1615" y="3570"/>
                      <a:pt x="1611" y="3602"/>
                      <a:pt x="1620" y="3631"/>
                    </a:cubicBezTo>
                    <a:cubicBezTo>
                      <a:pt x="1629" y="3660"/>
                      <a:pt x="1634" y="3684"/>
                      <a:pt x="1646" y="3705"/>
                    </a:cubicBezTo>
                    <a:cubicBezTo>
                      <a:pt x="1658" y="3726"/>
                      <a:pt x="1678" y="3740"/>
                      <a:pt x="1692" y="3755"/>
                    </a:cubicBezTo>
                    <a:cubicBezTo>
                      <a:pt x="1706" y="3770"/>
                      <a:pt x="1691" y="3787"/>
                      <a:pt x="1730" y="3795"/>
                    </a:cubicBezTo>
                    <a:cubicBezTo>
                      <a:pt x="1769" y="3803"/>
                      <a:pt x="1880" y="3802"/>
                      <a:pt x="1926" y="3803"/>
                    </a:cubicBezTo>
                    <a:cubicBezTo>
                      <a:pt x="1972" y="3804"/>
                      <a:pt x="1987" y="3807"/>
                      <a:pt x="2004" y="3803"/>
                    </a:cubicBezTo>
                    <a:cubicBezTo>
                      <a:pt x="2021" y="3799"/>
                      <a:pt x="2014" y="3783"/>
                      <a:pt x="2028" y="3781"/>
                    </a:cubicBezTo>
                    <a:cubicBezTo>
                      <a:pt x="2042" y="3779"/>
                      <a:pt x="2056" y="3791"/>
                      <a:pt x="2086" y="3793"/>
                    </a:cubicBezTo>
                    <a:cubicBezTo>
                      <a:pt x="2116" y="3795"/>
                      <a:pt x="2176" y="3791"/>
                      <a:pt x="2206" y="3795"/>
                    </a:cubicBezTo>
                    <a:cubicBezTo>
                      <a:pt x="2236" y="3799"/>
                      <a:pt x="2244" y="3802"/>
                      <a:pt x="2268" y="3815"/>
                    </a:cubicBezTo>
                    <a:cubicBezTo>
                      <a:pt x="2292" y="3828"/>
                      <a:pt x="2342" y="3845"/>
                      <a:pt x="2352" y="3873"/>
                    </a:cubicBezTo>
                    <a:cubicBezTo>
                      <a:pt x="2362" y="3901"/>
                      <a:pt x="2330" y="3937"/>
                      <a:pt x="2326" y="3983"/>
                    </a:cubicBezTo>
                    <a:cubicBezTo>
                      <a:pt x="2322" y="4029"/>
                      <a:pt x="2327" y="4093"/>
                      <a:pt x="2330" y="4151"/>
                    </a:cubicBezTo>
                    <a:cubicBezTo>
                      <a:pt x="2333" y="4209"/>
                      <a:pt x="2336" y="4287"/>
                      <a:pt x="2344" y="4331"/>
                    </a:cubicBezTo>
                    <a:cubicBezTo>
                      <a:pt x="2352" y="4375"/>
                      <a:pt x="2371" y="4400"/>
                      <a:pt x="2376" y="4415"/>
                    </a:cubicBezTo>
                    <a:cubicBezTo>
                      <a:pt x="2381" y="4430"/>
                      <a:pt x="2379" y="4421"/>
                      <a:pt x="2372" y="4423"/>
                    </a:cubicBezTo>
                    <a:cubicBezTo>
                      <a:pt x="2365" y="4425"/>
                      <a:pt x="2341" y="4426"/>
                      <a:pt x="2334" y="4425"/>
                    </a:cubicBezTo>
                    <a:cubicBezTo>
                      <a:pt x="2327" y="4424"/>
                      <a:pt x="2332" y="4425"/>
                      <a:pt x="2330" y="4417"/>
                    </a:cubicBezTo>
                    <a:cubicBezTo>
                      <a:pt x="2328" y="4409"/>
                      <a:pt x="2327" y="4392"/>
                      <a:pt x="2324" y="4375"/>
                    </a:cubicBezTo>
                    <a:cubicBezTo>
                      <a:pt x="2321" y="4358"/>
                      <a:pt x="2314" y="4344"/>
                      <a:pt x="2310" y="4313"/>
                    </a:cubicBezTo>
                    <a:cubicBezTo>
                      <a:pt x="2306" y="4282"/>
                      <a:pt x="2301" y="4235"/>
                      <a:pt x="2298" y="4189"/>
                    </a:cubicBezTo>
                    <a:cubicBezTo>
                      <a:pt x="2295" y="4143"/>
                      <a:pt x="2288" y="4076"/>
                      <a:pt x="2290" y="4037"/>
                    </a:cubicBezTo>
                    <a:cubicBezTo>
                      <a:pt x="2292" y="3998"/>
                      <a:pt x="2309" y="3980"/>
                      <a:pt x="2310" y="3957"/>
                    </a:cubicBezTo>
                    <a:cubicBezTo>
                      <a:pt x="2311" y="3934"/>
                      <a:pt x="2304" y="3911"/>
                      <a:pt x="2298" y="3899"/>
                    </a:cubicBezTo>
                    <a:cubicBezTo>
                      <a:pt x="2292" y="3887"/>
                      <a:pt x="2274" y="3888"/>
                      <a:pt x="2272" y="3883"/>
                    </a:cubicBezTo>
                    <a:cubicBezTo>
                      <a:pt x="2270" y="3878"/>
                      <a:pt x="2297" y="3877"/>
                      <a:pt x="2288" y="3871"/>
                    </a:cubicBezTo>
                    <a:cubicBezTo>
                      <a:pt x="2279" y="3865"/>
                      <a:pt x="2243" y="3853"/>
                      <a:pt x="2214" y="3847"/>
                    </a:cubicBezTo>
                    <a:cubicBezTo>
                      <a:pt x="2185" y="3841"/>
                      <a:pt x="2171" y="3836"/>
                      <a:pt x="2114" y="3835"/>
                    </a:cubicBezTo>
                    <a:cubicBezTo>
                      <a:pt x="2057" y="3834"/>
                      <a:pt x="1925" y="3840"/>
                      <a:pt x="1872" y="3839"/>
                    </a:cubicBezTo>
                    <a:cubicBezTo>
                      <a:pt x="1819" y="3838"/>
                      <a:pt x="1821" y="3829"/>
                      <a:pt x="1798" y="3827"/>
                    </a:cubicBezTo>
                    <a:cubicBezTo>
                      <a:pt x="1775" y="3825"/>
                      <a:pt x="1759" y="3831"/>
                      <a:pt x="1736" y="3825"/>
                    </a:cubicBezTo>
                    <a:cubicBezTo>
                      <a:pt x="1713" y="3819"/>
                      <a:pt x="1680" y="3805"/>
                      <a:pt x="1662" y="3789"/>
                    </a:cubicBezTo>
                    <a:cubicBezTo>
                      <a:pt x="1644" y="3773"/>
                      <a:pt x="1641" y="3744"/>
                      <a:pt x="1630" y="3727"/>
                    </a:cubicBezTo>
                    <a:cubicBezTo>
                      <a:pt x="1619" y="3710"/>
                      <a:pt x="1603" y="3703"/>
                      <a:pt x="1596" y="3685"/>
                    </a:cubicBezTo>
                    <a:cubicBezTo>
                      <a:pt x="1589" y="3667"/>
                      <a:pt x="1598" y="3651"/>
                      <a:pt x="1588" y="3619"/>
                    </a:cubicBezTo>
                    <a:cubicBezTo>
                      <a:pt x="1578" y="3587"/>
                      <a:pt x="1554" y="3522"/>
                      <a:pt x="1534" y="3491"/>
                    </a:cubicBezTo>
                    <a:cubicBezTo>
                      <a:pt x="1514" y="3460"/>
                      <a:pt x="1487" y="3448"/>
                      <a:pt x="1466" y="3435"/>
                    </a:cubicBezTo>
                    <a:cubicBezTo>
                      <a:pt x="1445" y="3422"/>
                      <a:pt x="1420" y="3420"/>
                      <a:pt x="1406" y="3413"/>
                    </a:cubicBezTo>
                    <a:cubicBezTo>
                      <a:pt x="1392" y="3406"/>
                      <a:pt x="1402" y="3398"/>
                      <a:pt x="1384" y="3393"/>
                    </a:cubicBezTo>
                    <a:cubicBezTo>
                      <a:pt x="1366" y="3388"/>
                      <a:pt x="1320" y="3391"/>
                      <a:pt x="1300" y="3383"/>
                    </a:cubicBezTo>
                    <a:cubicBezTo>
                      <a:pt x="1280" y="3375"/>
                      <a:pt x="1266" y="3357"/>
                      <a:pt x="1262" y="3347"/>
                    </a:cubicBezTo>
                    <a:cubicBezTo>
                      <a:pt x="1258" y="3337"/>
                      <a:pt x="1271" y="3337"/>
                      <a:pt x="1274" y="3323"/>
                    </a:cubicBezTo>
                    <a:cubicBezTo>
                      <a:pt x="1277" y="3309"/>
                      <a:pt x="1278" y="3280"/>
                      <a:pt x="1282" y="3265"/>
                    </a:cubicBezTo>
                    <a:cubicBezTo>
                      <a:pt x="1286" y="3250"/>
                      <a:pt x="1293" y="3247"/>
                      <a:pt x="1296" y="3233"/>
                    </a:cubicBezTo>
                    <a:cubicBezTo>
                      <a:pt x="1299" y="3219"/>
                      <a:pt x="1301" y="3196"/>
                      <a:pt x="1302" y="3179"/>
                    </a:cubicBezTo>
                    <a:cubicBezTo>
                      <a:pt x="1303" y="3162"/>
                      <a:pt x="1302" y="3144"/>
                      <a:pt x="1304" y="3131"/>
                    </a:cubicBezTo>
                    <a:cubicBezTo>
                      <a:pt x="1306" y="3118"/>
                      <a:pt x="1311" y="3124"/>
                      <a:pt x="1316" y="3103"/>
                    </a:cubicBezTo>
                    <a:cubicBezTo>
                      <a:pt x="1321" y="3082"/>
                      <a:pt x="1326" y="3029"/>
                      <a:pt x="1332" y="3005"/>
                    </a:cubicBezTo>
                    <a:cubicBezTo>
                      <a:pt x="1338" y="2981"/>
                      <a:pt x="1350" y="2990"/>
                      <a:pt x="1352" y="2957"/>
                    </a:cubicBezTo>
                    <a:cubicBezTo>
                      <a:pt x="1354" y="2924"/>
                      <a:pt x="1349" y="2838"/>
                      <a:pt x="1344" y="2805"/>
                    </a:cubicBezTo>
                    <a:cubicBezTo>
                      <a:pt x="1339" y="2772"/>
                      <a:pt x="1327" y="2784"/>
                      <a:pt x="1320" y="2761"/>
                    </a:cubicBezTo>
                    <a:cubicBezTo>
                      <a:pt x="1313" y="2738"/>
                      <a:pt x="1306" y="2694"/>
                      <a:pt x="1302" y="2669"/>
                    </a:cubicBezTo>
                    <a:cubicBezTo>
                      <a:pt x="1298" y="2644"/>
                      <a:pt x="1310" y="2652"/>
                      <a:pt x="1298" y="2613"/>
                    </a:cubicBezTo>
                    <a:cubicBezTo>
                      <a:pt x="1286" y="2574"/>
                      <a:pt x="1245" y="2471"/>
                      <a:pt x="1230" y="2431"/>
                    </a:cubicBezTo>
                    <a:cubicBezTo>
                      <a:pt x="1215" y="2391"/>
                      <a:pt x="1217" y="2388"/>
                      <a:pt x="1210" y="2371"/>
                    </a:cubicBezTo>
                    <a:cubicBezTo>
                      <a:pt x="1203" y="2354"/>
                      <a:pt x="1203" y="2344"/>
                      <a:pt x="1190" y="2329"/>
                    </a:cubicBezTo>
                    <a:cubicBezTo>
                      <a:pt x="1177" y="2314"/>
                      <a:pt x="1152" y="2293"/>
                      <a:pt x="1130" y="2279"/>
                    </a:cubicBezTo>
                    <a:cubicBezTo>
                      <a:pt x="1108" y="2265"/>
                      <a:pt x="1078" y="2258"/>
                      <a:pt x="1056" y="2243"/>
                    </a:cubicBezTo>
                    <a:cubicBezTo>
                      <a:pt x="1034" y="2228"/>
                      <a:pt x="1017" y="2207"/>
                      <a:pt x="1000" y="2187"/>
                    </a:cubicBezTo>
                    <a:cubicBezTo>
                      <a:pt x="983" y="2167"/>
                      <a:pt x="979" y="2151"/>
                      <a:pt x="956" y="2121"/>
                    </a:cubicBezTo>
                    <a:cubicBezTo>
                      <a:pt x="933" y="2091"/>
                      <a:pt x="890" y="2043"/>
                      <a:pt x="862" y="2005"/>
                    </a:cubicBezTo>
                    <a:cubicBezTo>
                      <a:pt x="834" y="1967"/>
                      <a:pt x="796" y="1908"/>
                      <a:pt x="788" y="1891"/>
                    </a:cubicBezTo>
                    <a:cubicBezTo>
                      <a:pt x="780" y="1874"/>
                      <a:pt x="810" y="1911"/>
                      <a:pt x="812" y="1905"/>
                    </a:cubicBezTo>
                    <a:cubicBezTo>
                      <a:pt x="814" y="1899"/>
                      <a:pt x="808" y="1873"/>
                      <a:pt x="800" y="1853"/>
                    </a:cubicBezTo>
                    <a:cubicBezTo>
                      <a:pt x="792" y="1833"/>
                      <a:pt x="772" y="1816"/>
                      <a:pt x="766" y="1785"/>
                    </a:cubicBezTo>
                    <a:cubicBezTo>
                      <a:pt x="760" y="1754"/>
                      <a:pt x="764" y="1704"/>
                      <a:pt x="762" y="1667"/>
                    </a:cubicBezTo>
                    <a:cubicBezTo>
                      <a:pt x="760" y="1630"/>
                      <a:pt x="753" y="1589"/>
                      <a:pt x="754" y="1561"/>
                    </a:cubicBezTo>
                    <a:cubicBezTo>
                      <a:pt x="755" y="1533"/>
                      <a:pt x="766" y="1505"/>
                      <a:pt x="770" y="1501"/>
                    </a:cubicBezTo>
                    <a:cubicBezTo>
                      <a:pt x="774" y="1497"/>
                      <a:pt x="767" y="1546"/>
                      <a:pt x="776" y="1535"/>
                    </a:cubicBezTo>
                    <a:cubicBezTo>
                      <a:pt x="785" y="1524"/>
                      <a:pt x="819" y="1485"/>
                      <a:pt x="826" y="1437"/>
                    </a:cubicBezTo>
                    <a:cubicBezTo>
                      <a:pt x="833" y="1389"/>
                      <a:pt x="830" y="1305"/>
                      <a:pt x="820" y="1249"/>
                    </a:cubicBezTo>
                    <a:cubicBezTo>
                      <a:pt x="810" y="1193"/>
                      <a:pt x="784" y="1141"/>
                      <a:pt x="764" y="1099"/>
                    </a:cubicBezTo>
                    <a:cubicBezTo>
                      <a:pt x="744" y="1057"/>
                      <a:pt x="720" y="1021"/>
                      <a:pt x="700" y="999"/>
                    </a:cubicBezTo>
                    <a:cubicBezTo>
                      <a:pt x="680" y="977"/>
                      <a:pt x="662" y="970"/>
                      <a:pt x="646" y="965"/>
                    </a:cubicBezTo>
                    <a:cubicBezTo>
                      <a:pt x="630" y="960"/>
                      <a:pt x="612" y="964"/>
                      <a:pt x="602" y="967"/>
                    </a:cubicBezTo>
                    <a:cubicBezTo>
                      <a:pt x="592" y="970"/>
                      <a:pt x="597" y="982"/>
                      <a:pt x="586" y="983"/>
                    </a:cubicBezTo>
                    <a:cubicBezTo>
                      <a:pt x="575" y="984"/>
                      <a:pt x="559" y="974"/>
                      <a:pt x="536" y="971"/>
                    </a:cubicBezTo>
                    <a:cubicBezTo>
                      <a:pt x="513" y="968"/>
                      <a:pt x="469" y="977"/>
                      <a:pt x="446" y="967"/>
                    </a:cubicBezTo>
                    <a:cubicBezTo>
                      <a:pt x="423" y="957"/>
                      <a:pt x="420" y="942"/>
                      <a:pt x="398" y="911"/>
                    </a:cubicBezTo>
                    <a:cubicBezTo>
                      <a:pt x="376" y="880"/>
                      <a:pt x="336" y="825"/>
                      <a:pt x="314" y="781"/>
                    </a:cubicBezTo>
                    <a:cubicBezTo>
                      <a:pt x="292" y="737"/>
                      <a:pt x="272" y="668"/>
                      <a:pt x="268" y="645"/>
                    </a:cubicBezTo>
                    <a:cubicBezTo>
                      <a:pt x="264" y="622"/>
                      <a:pt x="295" y="661"/>
                      <a:pt x="288" y="641"/>
                    </a:cubicBezTo>
                    <a:cubicBezTo>
                      <a:pt x="281" y="621"/>
                      <a:pt x="264" y="594"/>
                      <a:pt x="226" y="527"/>
                    </a:cubicBezTo>
                    <a:cubicBezTo>
                      <a:pt x="188" y="460"/>
                      <a:pt x="94" y="293"/>
                      <a:pt x="61" y="237"/>
                    </a:cubicBezTo>
                    <a:cubicBezTo>
                      <a:pt x="28" y="181"/>
                      <a:pt x="39" y="200"/>
                      <a:pt x="30" y="189"/>
                    </a:cubicBezTo>
                    <a:cubicBezTo>
                      <a:pt x="21" y="178"/>
                      <a:pt x="8" y="200"/>
                      <a:pt x="4" y="173"/>
                    </a:cubicBezTo>
                    <a:cubicBezTo>
                      <a:pt x="0" y="146"/>
                      <a:pt x="3" y="54"/>
                      <a:pt x="4" y="27"/>
                    </a:cubicBezTo>
                    <a:cubicBezTo>
                      <a:pt x="5" y="0"/>
                      <a:pt x="7" y="16"/>
                      <a:pt x="8" y="13"/>
                    </a:cubicBezTo>
                    <a:close/>
                  </a:path>
                </a:pathLst>
              </a:custGeom>
              <a:solidFill>
                <a:srgbClr val="0000FF">
                  <a:alpha val="39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45" name="Freeform 23"/>
              <p:cNvSpPr>
                <a:spLocks/>
              </p:cNvSpPr>
              <p:nvPr/>
            </p:nvSpPr>
            <p:spPr bwMode="auto">
              <a:xfrm>
                <a:off x="2376" y="18"/>
                <a:ext cx="3680" cy="1009"/>
              </a:xfrm>
              <a:custGeom>
                <a:avLst/>
                <a:gdLst>
                  <a:gd name="T0" fmla="*/ 36 w 3680"/>
                  <a:gd name="T1" fmla="*/ 216 h 1009"/>
                  <a:gd name="T2" fmla="*/ 68 w 3680"/>
                  <a:gd name="T3" fmla="*/ 304 h 1009"/>
                  <a:gd name="T4" fmla="*/ 120 w 3680"/>
                  <a:gd name="T5" fmla="*/ 406 h 1009"/>
                  <a:gd name="T6" fmla="*/ 272 w 3680"/>
                  <a:gd name="T7" fmla="*/ 530 h 1009"/>
                  <a:gd name="T8" fmla="*/ 522 w 3680"/>
                  <a:gd name="T9" fmla="*/ 628 h 1009"/>
                  <a:gd name="T10" fmla="*/ 616 w 3680"/>
                  <a:gd name="T11" fmla="*/ 652 h 1009"/>
                  <a:gd name="T12" fmla="*/ 706 w 3680"/>
                  <a:gd name="T13" fmla="*/ 706 h 1009"/>
                  <a:gd name="T14" fmla="*/ 766 w 3680"/>
                  <a:gd name="T15" fmla="*/ 742 h 1009"/>
                  <a:gd name="T16" fmla="*/ 864 w 3680"/>
                  <a:gd name="T17" fmla="*/ 836 h 1009"/>
                  <a:gd name="T18" fmla="*/ 938 w 3680"/>
                  <a:gd name="T19" fmla="*/ 902 h 1009"/>
                  <a:gd name="T20" fmla="*/ 1002 w 3680"/>
                  <a:gd name="T21" fmla="*/ 964 h 1009"/>
                  <a:gd name="T22" fmla="*/ 1114 w 3680"/>
                  <a:gd name="T23" fmla="*/ 948 h 1009"/>
                  <a:gd name="T24" fmla="*/ 1246 w 3680"/>
                  <a:gd name="T25" fmla="*/ 942 h 1009"/>
                  <a:gd name="T26" fmla="*/ 1440 w 3680"/>
                  <a:gd name="T27" fmla="*/ 954 h 1009"/>
                  <a:gd name="T28" fmla="*/ 1530 w 3680"/>
                  <a:gd name="T29" fmla="*/ 942 h 1009"/>
                  <a:gd name="T30" fmla="*/ 1630 w 3680"/>
                  <a:gd name="T31" fmla="*/ 738 h 1009"/>
                  <a:gd name="T32" fmla="*/ 1752 w 3680"/>
                  <a:gd name="T33" fmla="*/ 614 h 1009"/>
                  <a:gd name="T34" fmla="*/ 2126 w 3680"/>
                  <a:gd name="T35" fmla="*/ 564 h 1009"/>
                  <a:gd name="T36" fmla="*/ 2292 w 3680"/>
                  <a:gd name="T37" fmla="*/ 594 h 1009"/>
                  <a:gd name="T38" fmla="*/ 2504 w 3680"/>
                  <a:gd name="T39" fmla="*/ 710 h 1009"/>
                  <a:gd name="T40" fmla="*/ 2634 w 3680"/>
                  <a:gd name="T41" fmla="*/ 600 h 1009"/>
                  <a:gd name="T42" fmla="*/ 2824 w 3680"/>
                  <a:gd name="T43" fmla="*/ 514 h 1009"/>
                  <a:gd name="T44" fmla="*/ 3078 w 3680"/>
                  <a:gd name="T45" fmla="*/ 606 h 1009"/>
                  <a:gd name="T46" fmla="*/ 3128 w 3680"/>
                  <a:gd name="T47" fmla="*/ 828 h 1009"/>
                  <a:gd name="T48" fmla="*/ 3284 w 3680"/>
                  <a:gd name="T49" fmla="*/ 924 h 1009"/>
                  <a:gd name="T50" fmla="*/ 3646 w 3680"/>
                  <a:gd name="T51" fmla="*/ 946 h 1009"/>
                  <a:gd name="T52" fmla="*/ 3660 w 3680"/>
                  <a:gd name="T53" fmla="*/ 970 h 1009"/>
                  <a:gd name="T54" fmla="*/ 3476 w 3680"/>
                  <a:gd name="T55" fmla="*/ 962 h 1009"/>
                  <a:gd name="T56" fmla="*/ 3126 w 3680"/>
                  <a:gd name="T57" fmla="*/ 882 h 1009"/>
                  <a:gd name="T58" fmla="*/ 3100 w 3680"/>
                  <a:gd name="T59" fmla="*/ 716 h 1009"/>
                  <a:gd name="T60" fmla="*/ 3024 w 3680"/>
                  <a:gd name="T61" fmla="*/ 622 h 1009"/>
                  <a:gd name="T62" fmla="*/ 2890 w 3680"/>
                  <a:gd name="T63" fmla="*/ 554 h 1009"/>
                  <a:gd name="T64" fmla="*/ 2628 w 3680"/>
                  <a:gd name="T65" fmla="*/ 710 h 1009"/>
                  <a:gd name="T66" fmla="*/ 2334 w 3680"/>
                  <a:gd name="T67" fmla="*/ 654 h 1009"/>
                  <a:gd name="T68" fmla="*/ 2158 w 3680"/>
                  <a:gd name="T69" fmla="*/ 596 h 1009"/>
                  <a:gd name="T70" fmla="*/ 1716 w 3680"/>
                  <a:gd name="T71" fmla="*/ 666 h 1009"/>
                  <a:gd name="T72" fmla="*/ 1538 w 3680"/>
                  <a:gd name="T73" fmla="*/ 966 h 1009"/>
                  <a:gd name="T74" fmla="*/ 1328 w 3680"/>
                  <a:gd name="T75" fmla="*/ 986 h 1009"/>
                  <a:gd name="T76" fmla="*/ 1182 w 3680"/>
                  <a:gd name="T77" fmla="*/ 954 h 1009"/>
                  <a:gd name="T78" fmla="*/ 1042 w 3680"/>
                  <a:gd name="T79" fmla="*/ 1008 h 1009"/>
                  <a:gd name="T80" fmla="*/ 934 w 3680"/>
                  <a:gd name="T81" fmla="*/ 942 h 1009"/>
                  <a:gd name="T82" fmla="*/ 884 w 3680"/>
                  <a:gd name="T83" fmla="*/ 908 h 1009"/>
                  <a:gd name="T84" fmla="*/ 826 w 3680"/>
                  <a:gd name="T85" fmla="*/ 860 h 1009"/>
                  <a:gd name="T86" fmla="*/ 790 w 3680"/>
                  <a:gd name="T87" fmla="*/ 836 h 1009"/>
                  <a:gd name="T88" fmla="*/ 752 w 3680"/>
                  <a:gd name="T89" fmla="*/ 788 h 1009"/>
                  <a:gd name="T90" fmla="*/ 706 w 3680"/>
                  <a:gd name="T91" fmla="*/ 764 h 1009"/>
                  <a:gd name="T92" fmla="*/ 596 w 3680"/>
                  <a:gd name="T93" fmla="*/ 710 h 1009"/>
                  <a:gd name="T94" fmla="*/ 378 w 3680"/>
                  <a:gd name="T95" fmla="*/ 630 h 1009"/>
                  <a:gd name="T96" fmla="*/ 202 w 3680"/>
                  <a:gd name="T97" fmla="*/ 520 h 1009"/>
                  <a:gd name="T98" fmla="*/ 52 w 3680"/>
                  <a:gd name="T99" fmla="*/ 322 h 1009"/>
                  <a:gd name="T100" fmla="*/ 14 w 3680"/>
                  <a:gd name="T101" fmla="*/ 200 h 1009"/>
                  <a:gd name="T102" fmla="*/ 23 w 3680"/>
                  <a:gd name="T103" fmla="*/ 6 h 1009"/>
                  <a:gd name="T104" fmla="*/ 48 w 3680"/>
                  <a:gd name="T105" fmla="*/ 18 h 1009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3680" h="1009">
                    <a:moveTo>
                      <a:pt x="48" y="18"/>
                    </a:moveTo>
                    <a:cubicBezTo>
                      <a:pt x="48" y="52"/>
                      <a:pt x="37" y="173"/>
                      <a:pt x="36" y="216"/>
                    </a:cubicBezTo>
                    <a:cubicBezTo>
                      <a:pt x="35" y="259"/>
                      <a:pt x="39" y="263"/>
                      <a:pt x="44" y="278"/>
                    </a:cubicBezTo>
                    <a:cubicBezTo>
                      <a:pt x="49" y="293"/>
                      <a:pt x="61" y="291"/>
                      <a:pt x="68" y="304"/>
                    </a:cubicBezTo>
                    <a:cubicBezTo>
                      <a:pt x="75" y="317"/>
                      <a:pt x="77" y="339"/>
                      <a:pt x="86" y="356"/>
                    </a:cubicBezTo>
                    <a:cubicBezTo>
                      <a:pt x="95" y="373"/>
                      <a:pt x="99" y="384"/>
                      <a:pt x="120" y="406"/>
                    </a:cubicBezTo>
                    <a:cubicBezTo>
                      <a:pt x="141" y="428"/>
                      <a:pt x="189" y="465"/>
                      <a:pt x="214" y="486"/>
                    </a:cubicBezTo>
                    <a:cubicBezTo>
                      <a:pt x="239" y="507"/>
                      <a:pt x="238" y="508"/>
                      <a:pt x="272" y="530"/>
                    </a:cubicBezTo>
                    <a:cubicBezTo>
                      <a:pt x="306" y="552"/>
                      <a:pt x="378" y="604"/>
                      <a:pt x="420" y="620"/>
                    </a:cubicBezTo>
                    <a:cubicBezTo>
                      <a:pt x="462" y="636"/>
                      <a:pt x="498" y="625"/>
                      <a:pt x="522" y="628"/>
                    </a:cubicBezTo>
                    <a:cubicBezTo>
                      <a:pt x="546" y="631"/>
                      <a:pt x="546" y="634"/>
                      <a:pt x="562" y="638"/>
                    </a:cubicBezTo>
                    <a:cubicBezTo>
                      <a:pt x="578" y="642"/>
                      <a:pt x="599" y="643"/>
                      <a:pt x="616" y="652"/>
                    </a:cubicBezTo>
                    <a:cubicBezTo>
                      <a:pt x="633" y="661"/>
                      <a:pt x="651" y="683"/>
                      <a:pt x="666" y="692"/>
                    </a:cubicBezTo>
                    <a:cubicBezTo>
                      <a:pt x="681" y="701"/>
                      <a:pt x="696" y="698"/>
                      <a:pt x="706" y="706"/>
                    </a:cubicBezTo>
                    <a:cubicBezTo>
                      <a:pt x="716" y="714"/>
                      <a:pt x="718" y="736"/>
                      <a:pt x="728" y="742"/>
                    </a:cubicBezTo>
                    <a:cubicBezTo>
                      <a:pt x="738" y="748"/>
                      <a:pt x="750" y="733"/>
                      <a:pt x="766" y="742"/>
                    </a:cubicBezTo>
                    <a:cubicBezTo>
                      <a:pt x="782" y="751"/>
                      <a:pt x="808" y="780"/>
                      <a:pt x="824" y="796"/>
                    </a:cubicBezTo>
                    <a:cubicBezTo>
                      <a:pt x="840" y="812"/>
                      <a:pt x="854" y="823"/>
                      <a:pt x="864" y="836"/>
                    </a:cubicBezTo>
                    <a:cubicBezTo>
                      <a:pt x="874" y="849"/>
                      <a:pt x="872" y="863"/>
                      <a:pt x="884" y="874"/>
                    </a:cubicBezTo>
                    <a:cubicBezTo>
                      <a:pt x="896" y="885"/>
                      <a:pt x="921" y="891"/>
                      <a:pt x="938" y="902"/>
                    </a:cubicBezTo>
                    <a:cubicBezTo>
                      <a:pt x="955" y="913"/>
                      <a:pt x="977" y="930"/>
                      <a:pt x="988" y="940"/>
                    </a:cubicBezTo>
                    <a:cubicBezTo>
                      <a:pt x="999" y="950"/>
                      <a:pt x="987" y="958"/>
                      <a:pt x="1002" y="964"/>
                    </a:cubicBezTo>
                    <a:cubicBezTo>
                      <a:pt x="1017" y="970"/>
                      <a:pt x="1057" y="979"/>
                      <a:pt x="1076" y="976"/>
                    </a:cubicBezTo>
                    <a:cubicBezTo>
                      <a:pt x="1095" y="973"/>
                      <a:pt x="1095" y="957"/>
                      <a:pt x="1114" y="948"/>
                    </a:cubicBezTo>
                    <a:cubicBezTo>
                      <a:pt x="1133" y="939"/>
                      <a:pt x="1166" y="923"/>
                      <a:pt x="1188" y="922"/>
                    </a:cubicBezTo>
                    <a:cubicBezTo>
                      <a:pt x="1210" y="921"/>
                      <a:pt x="1220" y="936"/>
                      <a:pt x="1246" y="942"/>
                    </a:cubicBezTo>
                    <a:cubicBezTo>
                      <a:pt x="1272" y="948"/>
                      <a:pt x="1310" y="958"/>
                      <a:pt x="1342" y="960"/>
                    </a:cubicBezTo>
                    <a:cubicBezTo>
                      <a:pt x="1374" y="962"/>
                      <a:pt x="1413" y="957"/>
                      <a:pt x="1440" y="954"/>
                    </a:cubicBezTo>
                    <a:cubicBezTo>
                      <a:pt x="1467" y="951"/>
                      <a:pt x="1487" y="944"/>
                      <a:pt x="1502" y="942"/>
                    </a:cubicBezTo>
                    <a:cubicBezTo>
                      <a:pt x="1517" y="940"/>
                      <a:pt x="1519" y="951"/>
                      <a:pt x="1530" y="942"/>
                    </a:cubicBezTo>
                    <a:cubicBezTo>
                      <a:pt x="1541" y="933"/>
                      <a:pt x="1553" y="924"/>
                      <a:pt x="1570" y="890"/>
                    </a:cubicBezTo>
                    <a:cubicBezTo>
                      <a:pt x="1587" y="856"/>
                      <a:pt x="1613" y="777"/>
                      <a:pt x="1630" y="738"/>
                    </a:cubicBezTo>
                    <a:cubicBezTo>
                      <a:pt x="1647" y="699"/>
                      <a:pt x="1654" y="679"/>
                      <a:pt x="1674" y="658"/>
                    </a:cubicBezTo>
                    <a:cubicBezTo>
                      <a:pt x="1694" y="637"/>
                      <a:pt x="1706" y="628"/>
                      <a:pt x="1752" y="614"/>
                    </a:cubicBezTo>
                    <a:cubicBezTo>
                      <a:pt x="1798" y="600"/>
                      <a:pt x="1886" y="584"/>
                      <a:pt x="1948" y="576"/>
                    </a:cubicBezTo>
                    <a:cubicBezTo>
                      <a:pt x="2010" y="568"/>
                      <a:pt x="2086" y="565"/>
                      <a:pt x="2126" y="564"/>
                    </a:cubicBezTo>
                    <a:cubicBezTo>
                      <a:pt x="2166" y="563"/>
                      <a:pt x="2162" y="565"/>
                      <a:pt x="2190" y="570"/>
                    </a:cubicBezTo>
                    <a:cubicBezTo>
                      <a:pt x="2218" y="575"/>
                      <a:pt x="2251" y="573"/>
                      <a:pt x="2292" y="594"/>
                    </a:cubicBezTo>
                    <a:cubicBezTo>
                      <a:pt x="2333" y="615"/>
                      <a:pt x="2403" y="675"/>
                      <a:pt x="2438" y="694"/>
                    </a:cubicBezTo>
                    <a:cubicBezTo>
                      <a:pt x="2473" y="713"/>
                      <a:pt x="2476" y="711"/>
                      <a:pt x="2504" y="710"/>
                    </a:cubicBezTo>
                    <a:cubicBezTo>
                      <a:pt x="2532" y="709"/>
                      <a:pt x="2582" y="704"/>
                      <a:pt x="2604" y="686"/>
                    </a:cubicBezTo>
                    <a:cubicBezTo>
                      <a:pt x="2626" y="668"/>
                      <a:pt x="2619" y="623"/>
                      <a:pt x="2634" y="600"/>
                    </a:cubicBezTo>
                    <a:cubicBezTo>
                      <a:pt x="2649" y="577"/>
                      <a:pt x="2664" y="562"/>
                      <a:pt x="2696" y="548"/>
                    </a:cubicBezTo>
                    <a:cubicBezTo>
                      <a:pt x="2728" y="534"/>
                      <a:pt x="2776" y="517"/>
                      <a:pt x="2824" y="514"/>
                    </a:cubicBezTo>
                    <a:cubicBezTo>
                      <a:pt x="2872" y="511"/>
                      <a:pt x="2942" y="517"/>
                      <a:pt x="2984" y="532"/>
                    </a:cubicBezTo>
                    <a:cubicBezTo>
                      <a:pt x="3026" y="547"/>
                      <a:pt x="3055" y="576"/>
                      <a:pt x="3078" y="606"/>
                    </a:cubicBezTo>
                    <a:cubicBezTo>
                      <a:pt x="3101" y="636"/>
                      <a:pt x="3114" y="675"/>
                      <a:pt x="3122" y="712"/>
                    </a:cubicBezTo>
                    <a:cubicBezTo>
                      <a:pt x="3130" y="749"/>
                      <a:pt x="3120" y="799"/>
                      <a:pt x="3128" y="828"/>
                    </a:cubicBezTo>
                    <a:cubicBezTo>
                      <a:pt x="3136" y="857"/>
                      <a:pt x="3144" y="868"/>
                      <a:pt x="3170" y="884"/>
                    </a:cubicBezTo>
                    <a:cubicBezTo>
                      <a:pt x="3196" y="900"/>
                      <a:pt x="3236" y="917"/>
                      <a:pt x="3284" y="924"/>
                    </a:cubicBezTo>
                    <a:cubicBezTo>
                      <a:pt x="3332" y="931"/>
                      <a:pt x="3396" y="924"/>
                      <a:pt x="3456" y="928"/>
                    </a:cubicBezTo>
                    <a:cubicBezTo>
                      <a:pt x="3516" y="932"/>
                      <a:pt x="3612" y="943"/>
                      <a:pt x="3646" y="946"/>
                    </a:cubicBezTo>
                    <a:cubicBezTo>
                      <a:pt x="3680" y="949"/>
                      <a:pt x="3658" y="940"/>
                      <a:pt x="3660" y="944"/>
                    </a:cubicBezTo>
                    <a:cubicBezTo>
                      <a:pt x="3662" y="948"/>
                      <a:pt x="3663" y="965"/>
                      <a:pt x="3660" y="970"/>
                    </a:cubicBezTo>
                    <a:cubicBezTo>
                      <a:pt x="3657" y="975"/>
                      <a:pt x="3671" y="973"/>
                      <a:pt x="3640" y="972"/>
                    </a:cubicBezTo>
                    <a:cubicBezTo>
                      <a:pt x="3609" y="971"/>
                      <a:pt x="3531" y="965"/>
                      <a:pt x="3476" y="962"/>
                    </a:cubicBezTo>
                    <a:cubicBezTo>
                      <a:pt x="3421" y="959"/>
                      <a:pt x="3368" y="969"/>
                      <a:pt x="3310" y="956"/>
                    </a:cubicBezTo>
                    <a:cubicBezTo>
                      <a:pt x="3252" y="943"/>
                      <a:pt x="3163" y="914"/>
                      <a:pt x="3126" y="882"/>
                    </a:cubicBezTo>
                    <a:cubicBezTo>
                      <a:pt x="3089" y="850"/>
                      <a:pt x="3092" y="794"/>
                      <a:pt x="3088" y="766"/>
                    </a:cubicBezTo>
                    <a:cubicBezTo>
                      <a:pt x="3084" y="738"/>
                      <a:pt x="3108" y="740"/>
                      <a:pt x="3100" y="716"/>
                    </a:cubicBezTo>
                    <a:cubicBezTo>
                      <a:pt x="3092" y="692"/>
                      <a:pt x="3055" y="638"/>
                      <a:pt x="3042" y="622"/>
                    </a:cubicBezTo>
                    <a:cubicBezTo>
                      <a:pt x="3029" y="606"/>
                      <a:pt x="3037" y="630"/>
                      <a:pt x="3024" y="622"/>
                    </a:cubicBezTo>
                    <a:cubicBezTo>
                      <a:pt x="3011" y="614"/>
                      <a:pt x="2984" y="583"/>
                      <a:pt x="2962" y="572"/>
                    </a:cubicBezTo>
                    <a:cubicBezTo>
                      <a:pt x="2940" y="561"/>
                      <a:pt x="2937" y="551"/>
                      <a:pt x="2890" y="554"/>
                    </a:cubicBezTo>
                    <a:cubicBezTo>
                      <a:pt x="2843" y="557"/>
                      <a:pt x="2724" y="562"/>
                      <a:pt x="2680" y="588"/>
                    </a:cubicBezTo>
                    <a:cubicBezTo>
                      <a:pt x="2636" y="614"/>
                      <a:pt x="2668" y="685"/>
                      <a:pt x="2628" y="710"/>
                    </a:cubicBezTo>
                    <a:cubicBezTo>
                      <a:pt x="2588" y="735"/>
                      <a:pt x="2489" y="747"/>
                      <a:pt x="2440" y="738"/>
                    </a:cubicBezTo>
                    <a:cubicBezTo>
                      <a:pt x="2391" y="729"/>
                      <a:pt x="2365" y="675"/>
                      <a:pt x="2334" y="654"/>
                    </a:cubicBezTo>
                    <a:cubicBezTo>
                      <a:pt x="2303" y="633"/>
                      <a:pt x="2285" y="622"/>
                      <a:pt x="2256" y="612"/>
                    </a:cubicBezTo>
                    <a:cubicBezTo>
                      <a:pt x="2227" y="602"/>
                      <a:pt x="2208" y="598"/>
                      <a:pt x="2158" y="596"/>
                    </a:cubicBezTo>
                    <a:cubicBezTo>
                      <a:pt x="2108" y="594"/>
                      <a:pt x="2032" y="590"/>
                      <a:pt x="1958" y="602"/>
                    </a:cubicBezTo>
                    <a:cubicBezTo>
                      <a:pt x="1884" y="614"/>
                      <a:pt x="1768" y="632"/>
                      <a:pt x="1716" y="666"/>
                    </a:cubicBezTo>
                    <a:cubicBezTo>
                      <a:pt x="1664" y="700"/>
                      <a:pt x="1676" y="758"/>
                      <a:pt x="1646" y="808"/>
                    </a:cubicBezTo>
                    <a:cubicBezTo>
                      <a:pt x="1616" y="858"/>
                      <a:pt x="1568" y="939"/>
                      <a:pt x="1538" y="966"/>
                    </a:cubicBezTo>
                    <a:cubicBezTo>
                      <a:pt x="1508" y="993"/>
                      <a:pt x="1501" y="969"/>
                      <a:pt x="1466" y="972"/>
                    </a:cubicBezTo>
                    <a:cubicBezTo>
                      <a:pt x="1431" y="975"/>
                      <a:pt x="1364" y="986"/>
                      <a:pt x="1328" y="986"/>
                    </a:cubicBezTo>
                    <a:cubicBezTo>
                      <a:pt x="1292" y="986"/>
                      <a:pt x="1276" y="979"/>
                      <a:pt x="1252" y="974"/>
                    </a:cubicBezTo>
                    <a:cubicBezTo>
                      <a:pt x="1228" y="969"/>
                      <a:pt x="1204" y="952"/>
                      <a:pt x="1182" y="954"/>
                    </a:cubicBezTo>
                    <a:cubicBezTo>
                      <a:pt x="1160" y="956"/>
                      <a:pt x="1141" y="977"/>
                      <a:pt x="1118" y="986"/>
                    </a:cubicBezTo>
                    <a:cubicBezTo>
                      <a:pt x="1095" y="995"/>
                      <a:pt x="1063" y="1007"/>
                      <a:pt x="1042" y="1008"/>
                    </a:cubicBezTo>
                    <a:cubicBezTo>
                      <a:pt x="1021" y="1009"/>
                      <a:pt x="1008" y="1003"/>
                      <a:pt x="990" y="992"/>
                    </a:cubicBezTo>
                    <a:cubicBezTo>
                      <a:pt x="972" y="981"/>
                      <a:pt x="949" y="956"/>
                      <a:pt x="934" y="942"/>
                    </a:cubicBezTo>
                    <a:cubicBezTo>
                      <a:pt x="919" y="928"/>
                      <a:pt x="906" y="914"/>
                      <a:pt x="898" y="908"/>
                    </a:cubicBezTo>
                    <a:cubicBezTo>
                      <a:pt x="890" y="902"/>
                      <a:pt x="893" y="916"/>
                      <a:pt x="884" y="908"/>
                    </a:cubicBezTo>
                    <a:cubicBezTo>
                      <a:pt x="875" y="900"/>
                      <a:pt x="852" y="870"/>
                      <a:pt x="842" y="862"/>
                    </a:cubicBezTo>
                    <a:cubicBezTo>
                      <a:pt x="832" y="854"/>
                      <a:pt x="832" y="866"/>
                      <a:pt x="826" y="860"/>
                    </a:cubicBezTo>
                    <a:cubicBezTo>
                      <a:pt x="820" y="854"/>
                      <a:pt x="810" y="830"/>
                      <a:pt x="804" y="826"/>
                    </a:cubicBezTo>
                    <a:cubicBezTo>
                      <a:pt x="798" y="822"/>
                      <a:pt x="799" y="839"/>
                      <a:pt x="790" y="836"/>
                    </a:cubicBezTo>
                    <a:cubicBezTo>
                      <a:pt x="781" y="833"/>
                      <a:pt x="758" y="816"/>
                      <a:pt x="752" y="808"/>
                    </a:cubicBezTo>
                    <a:cubicBezTo>
                      <a:pt x="746" y="800"/>
                      <a:pt x="754" y="794"/>
                      <a:pt x="752" y="788"/>
                    </a:cubicBezTo>
                    <a:cubicBezTo>
                      <a:pt x="750" y="782"/>
                      <a:pt x="746" y="776"/>
                      <a:pt x="738" y="772"/>
                    </a:cubicBezTo>
                    <a:cubicBezTo>
                      <a:pt x="730" y="768"/>
                      <a:pt x="717" y="770"/>
                      <a:pt x="706" y="764"/>
                    </a:cubicBezTo>
                    <a:cubicBezTo>
                      <a:pt x="695" y="758"/>
                      <a:pt x="690" y="747"/>
                      <a:pt x="672" y="738"/>
                    </a:cubicBezTo>
                    <a:cubicBezTo>
                      <a:pt x="654" y="729"/>
                      <a:pt x="615" y="721"/>
                      <a:pt x="596" y="710"/>
                    </a:cubicBezTo>
                    <a:cubicBezTo>
                      <a:pt x="577" y="699"/>
                      <a:pt x="596" y="685"/>
                      <a:pt x="560" y="672"/>
                    </a:cubicBezTo>
                    <a:cubicBezTo>
                      <a:pt x="524" y="659"/>
                      <a:pt x="423" y="648"/>
                      <a:pt x="378" y="630"/>
                    </a:cubicBezTo>
                    <a:cubicBezTo>
                      <a:pt x="333" y="612"/>
                      <a:pt x="317" y="582"/>
                      <a:pt x="288" y="564"/>
                    </a:cubicBezTo>
                    <a:cubicBezTo>
                      <a:pt x="259" y="546"/>
                      <a:pt x="231" y="542"/>
                      <a:pt x="202" y="520"/>
                    </a:cubicBezTo>
                    <a:cubicBezTo>
                      <a:pt x="173" y="498"/>
                      <a:pt x="141" y="463"/>
                      <a:pt x="116" y="430"/>
                    </a:cubicBezTo>
                    <a:cubicBezTo>
                      <a:pt x="91" y="397"/>
                      <a:pt x="70" y="349"/>
                      <a:pt x="52" y="322"/>
                    </a:cubicBezTo>
                    <a:cubicBezTo>
                      <a:pt x="34" y="295"/>
                      <a:pt x="12" y="290"/>
                      <a:pt x="6" y="270"/>
                    </a:cubicBezTo>
                    <a:cubicBezTo>
                      <a:pt x="0" y="250"/>
                      <a:pt x="12" y="240"/>
                      <a:pt x="14" y="200"/>
                    </a:cubicBezTo>
                    <a:cubicBezTo>
                      <a:pt x="16" y="160"/>
                      <a:pt x="18" y="64"/>
                      <a:pt x="20" y="32"/>
                    </a:cubicBezTo>
                    <a:cubicBezTo>
                      <a:pt x="22" y="0"/>
                      <a:pt x="19" y="10"/>
                      <a:pt x="23" y="6"/>
                    </a:cubicBezTo>
                    <a:cubicBezTo>
                      <a:pt x="27" y="2"/>
                      <a:pt x="41" y="4"/>
                      <a:pt x="45" y="6"/>
                    </a:cubicBezTo>
                    <a:cubicBezTo>
                      <a:pt x="49" y="8"/>
                      <a:pt x="48" y="16"/>
                      <a:pt x="48" y="18"/>
                    </a:cubicBezTo>
                    <a:close/>
                  </a:path>
                </a:pathLst>
              </a:custGeom>
              <a:solidFill>
                <a:srgbClr val="0000FF">
                  <a:alpha val="39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46" name="Freeform 24"/>
              <p:cNvSpPr>
                <a:spLocks/>
              </p:cNvSpPr>
              <p:nvPr/>
            </p:nvSpPr>
            <p:spPr bwMode="auto">
              <a:xfrm>
                <a:off x="3558" y="876"/>
                <a:ext cx="33" cy="36"/>
              </a:xfrm>
              <a:custGeom>
                <a:avLst/>
                <a:gdLst>
                  <a:gd name="T0" fmla="*/ 27 w 33"/>
                  <a:gd name="T1" fmla="*/ 36 h 36"/>
                  <a:gd name="T2" fmla="*/ 0 w 33"/>
                  <a:gd name="T3" fmla="*/ 5 h 36"/>
                  <a:gd name="T4" fmla="*/ 29 w 33"/>
                  <a:gd name="T5" fmla="*/ 5 h 36"/>
                  <a:gd name="T6" fmla="*/ 27 w 33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3" h="36">
                    <a:moveTo>
                      <a:pt x="27" y="36"/>
                    </a:moveTo>
                    <a:cubicBezTo>
                      <a:pt x="22" y="36"/>
                      <a:pt x="0" y="10"/>
                      <a:pt x="0" y="5"/>
                    </a:cubicBezTo>
                    <a:cubicBezTo>
                      <a:pt x="0" y="0"/>
                      <a:pt x="25" y="0"/>
                      <a:pt x="29" y="5"/>
                    </a:cubicBezTo>
                    <a:cubicBezTo>
                      <a:pt x="33" y="10"/>
                      <a:pt x="28" y="30"/>
                      <a:pt x="27" y="36"/>
                    </a:cubicBezTo>
                    <a:close/>
                  </a:path>
                </a:pathLst>
              </a:custGeom>
              <a:solidFill>
                <a:srgbClr val="0000FF">
                  <a:alpha val="39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47" name="Freeform 25"/>
              <p:cNvSpPr>
                <a:spLocks/>
              </p:cNvSpPr>
              <p:nvPr/>
            </p:nvSpPr>
            <p:spPr bwMode="auto">
              <a:xfrm>
                <a:off x="3570" y="809"/>
                <a:ext cx="106" cy="47"/>
              </a:xfrm>
              <a:custGeom>
                <a:avLst/>
                <a:gdLst>
                  <a:gd name="T0" fmla="*/ 6 w 106"/>
                  <a:gd name="T1" fmla="*/ 31 h 47"/>
                  <a:gd name="T2" fmla="*/ 44 w 106"/>
                  <a:gd name="T3" fmla="*/ 6 h 47"/>
                  <a:gd name="T4" fmla="*/ 96 w 106"/>
                  <a:gd name="T5" fmla="*/ 1 h 47"/>
                  <a:gd name="T6" fmla="*/ 104 w 106"/>
                  <a:gd name="T7" fmla="*/ 10 h 47"/>
                  <a:gd name="T8" fmla="*/ 92 w 106"/>
                  <a:gd name="T9" fmla="*/ 25 h 47"/>
                  <a:gd name="T10" fmla="*/ 83 w 106"/>
                  <a:gd name="T11" fmla="*/ 25 h 47"/>
                  <a:gd name="T12" fmla="*/ 59 w 106"/>
                  <a:gd name="T13" fmla="*/ 30 h 47"/>
                  <a:gd name="T14" fmla="*/ 44 w 106"/>
                  <a:gd name="T15" fmla="*/ 36 h 47"/>
                  <a:gd name="T16" fmla="*/ 27 w 106"/>
                  <a:gd name="T17" fmla="*/ 46 h 47"/>
                  <a:gd name="T18" fmla="*/ 3 w 106"/>
                  <a:gd name="T19" fmla="*/ 45 h 47"/>
                  <a:gd name="T20" fmla="*/ 6 w 106"/>
                  <a:gd name="T21" fmla="*/ 31 h 4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6" h="47">
                    <a:moveTo>
                      <a:pt x="6" y="31"/>
                    </a:moveTo>
                    <a:cubicBezTo>
                      <a:pt x="13" y="25"/>
                      <a:pt x="29" y="11"/>
                      <a:pt x="44" y="6"/>
                    </a:cubicBezTo>
                    <a:cubicBezTo>
                      <a:pt x="59" y="1"/>
                      <a:pt x="86" y="0"/>
                      <a:pt x="96" y="1"/>
                    </a:cubicBezTo>
                    <a:cubicBezTo>
                      <a:pt x="106" y="2"/>
                      <a:pt x="105" y="6"/>
                      <a:pt x="104" y="10"/>
                    </a:cubicBezTo>
                    <a:cubicBezTo>
                      <a:pt x="103" y="14"/>
                      <a:pt x="95" y="23"/>
                      <a:pt x="92" y="25"/>
                    </a:cubicBezTo>
                    <a:cubicBezTo>
                      <a:pt x="89" y="27"/>
                      <a:pt x="88" y="24"/>
                      <a:pt x="83" y="25"/>
                    </a:cubicBezTo>
                    <a:cubicBezTo>
                      <a:pt x="78" y="26"/>
                      <a:pt x="65" y="28"/>
                      <a:pt x="59" y="30"/>
                    </a:cubicBezTo>
                    <a:cubicBezTo>
                      <a:pt x="53" y="32"/>
                      <a:pt x="49" y="33"/>
                      <a:pt x="44" y="36"/>
                    </a:cubicBezTo>
                    <a:cubicBezTo>
                      <a:pt x="39" y="39"/>
                      <a:pt x="34" y="45"/>
                      <a:pt x="27" y="46"/>
                    </a:cubicBezTo>
                    <a:cubicBezTo>
                      <a:pt x="20" y="47"/>
                      <a:pt x="6" y="47"/>
                      <a:pt x="3" y="45"/>
                    </a:cubicBezTo>
                    <a:cubicBezTo>
                      <a:pt x="0" y="43"/>
                      <a:pt x="6" y="34"/>
                      <a:pt x="6" y="31"/>
                    </a:cubicBezTo>
                    <a:close/>
                  </a:path>
                </a:pathLst>
              </a:custGeom>
              <a:solidFill>
                <a:srgbClr val="0000FF">
                  <a:alpha val="39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48" name="Freeform 26"/>
              <p:cNvSpPr>
                <a:spLocks/>
              </p:cNvSpPr>
              <p:nvPr/>
            </p:nvSpPr>
            <p:spPr bwMode="auto">
              <a:xfrm>
                <a:off x="3678" y="832"/>
                <a:ext cx="60" cy="52"/>
              </a:xfrm>
              <a:custGeom>
                <a:avLst/>
                <a:gdLst>
                  <a:gd name="T0" fmla="*/ 11 w 60"/>
                  <a:gd name="T1" fmla="*/ 1 h 52"/>
                  <a:gd name="T2" fmla="*/ 36 w 60"/>
                  <a:gd name="T3" fmla="*/ 13 h 52"/>
                  <a:gd name="T4" fmla="*/ 51 w 60"/>
                  <a:gd name="T5" fmla="*/ 32 h 52"/>
                  <a:gd name="T6" fmla="*/ 56 w 60"/>
                  <a:gd name="T7" fmla="*/ 50 h 52"/>
                  <a:gd name="T8" fmla="*/ 30 w 60"/>
                  <a:gd name="T9" fmla="*/ 46 h 52"/>
                  <a:gd name="T10" fmla="*/ 23 w 60"/>
                  <a:gd name="T11" fmla="*/ 29 h 52"/>
                  <a:gd name="T12" fmla="*/ 12 w 60"/>
                  <a:gd name="T13" fmla="*/ 23 h 52"/>
                  <a:gd name="T14" fmla="*/ 0 w 60"/>
                  <a:gd name="T15" fmla="*/ 13 h 52"/>
                  <a:gd name="T16" fmla="*/ 11 w 60"/>
                  <a:gd name="T17" fmla="*/ 1 h 5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0" h="52">
                    <a:moveTo>
                      <a:pt x="11" y="1"/>
                    </a:moveTo>
                    <a:cubicBezTo>
                      <a:pt x="17" y="0"/>
                      <a:pt x="29" y="8"/>
                      <a:pt x="36" y="13"/>
                    </a:cubicBezTo>
                    <a:cubicBezTo>
                      <a:pt x="43" y="18"/>
                      <a:pt x="48" y="26"/>
                      <a:pt x="51" y="32"/>
                    </a:cubicBezTo>
                    <a:cubicBezTo>
                      <a:pt x="54" y="38"/>
                      <a:pt x="60" y="48"/>
                      <a:pt x="56" y="50"/>
                    </a:cubicBezTo>
                    <a:cubicBezTo>
                      <a:pt x="52" y="52"/>
                      <a:pt x="35" y="49"/>
                      <a:pt x="30" y="46"/>
                    </a:cubicBezTo>
                    <a:cubicBezTo>
                      <a:pt x="25" y="43"/>
                      <a:pt x="26" y="33"/>
                      <a:pt x="23" y="29"/>
                    </a:cubicBezTo>
                    <a:cubicBezTo>
                      <a:pt x="20" y="25"/>
                      <a:pt x="16" y="26"/>
                      <a:pt x="12" y="23"/>
                    </a:cubicBezTo>
                    <a:cubicBezTo>
                      <a:pt x="8" y="20"/>
                      <a:pt x="0" y="17"/>
                      <a:pt x="0" y="13"/>
                    </a:cubicBezTo>
                    <a:cubicBezTo>
                      <a:pt x="0" y="9"/>
                      <a:pt x="9" y="3"/>
                      <a:pt x="11" y="1"/>
                    </a:cubicBezTo>
                    <a:close/>
                  </a:path>
                </a:pathLst>
              </a:custGeom>
              <a:solidFill>
                <a:srgbClr val="0000FF">
                  <a:alpha val="39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49" name="Freeform 27"/>
              <p:cNvSpPr>
                <a:spLocks/>
              </p:cNvSpPr>
              <p:nvPr/>
            </p:nvSpPr>
            <p:spPr bwMode="auto">
              <a:xfrm>
                <a:off x="3710" y="910"/>
                <a:ext cx="36" cy="62"/>
              </a:xfrm>
              <a:custGeom>
                <a:avLst/>
                <a:gdLst>
                  <a:gd name="T0" fmla="*/ 33 w 36"/>
                  <a:gd name="T1" fmla="*/ 5 h 62"/>
                  <a:gd name="T2" fmla="*/ 24 w 36"/>
                  <a:gd name="T3" fmla="*/ 32 h 62"/>
                  <a:gd name="T4" fmla="*/ 27 w 36"/>
                  <a:gd name="T5" fmla="*/ 43 h 62"/>
                  <a:gd name="T6" fmla="*/ 18 w 36"/>
                  <a:gd name="T7" fmla="*/ 61 h 62"/>
                  <a:gd name="T8" fmla="*/ 7 w 36"/>
                  <a:gd name="T9" fmla="*/ 46 h 62"/>
                  <a:gd name="T10" fmla="*/ 7 w 36"/>
                  <a:gd name="T11" fmla="*/ 23 h 62"/>
                  <a:gd name="T12" fmla="*/ 4 w 36"/>
                  <a:gd name="T13" fmla="*/ 4 h 62"/>
                  <a:gd name="T14" fmla="*/ 33 w 36"/>
                  <a:gd name="T15" fmla="*/ 5 h 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36" h="62">
                    <a:moveTo>
                      <a:pt x="33" y="5"/>
                    </a:moveTo>
                    <a:cubicBezTo>
                      <a:pt x="36" y="10"/>
                      <a:pt x="25" y="26"/>
                      <a:pt x="24" y="32"/>
                    </a:cubicBezTo>
                    <a:cubicBezTo>
                      <a:pt x="23" y="38"/>
                      <a:pt x="28" y="38"/>
                      <a:pt x="27" y="43"/>
                    </a:cubicBezTo>
                    <a:cubicBezTo>
                      <a:pt x="26" y="48"/>
                      <a:pt x="21" y="60"/>
                      <a:pt x="18" y="61"/>
                    </a:cubicBezTo>
                    <a:cubicBezTo>
                      <a:pt x="15" y="62"/>
                      <a:pt x="9" y="52"/>
                      <a:pt x="7" y="46"/>
                    </a:cubicBezTo>
                    <a:cubicBezTo>
                      <a:pt x="5" y="40"/>
                      <a:pt x="8" y="30"/>
                      <a:pt x="7" y="23"/>
                    </a:cubicBezTo>
                    <a:cubicBezTo>
                      <a:pt x="6" y="16"/>
                      <a:pt x="0" y="7"/>
                      <a:pt x="4" y="4"/>
                    </a:cubicBezTo>
                    <a:cubicBezTo>
                      <a:pt x="8" y="1"/>
                      <a:pt x="29" y="0"/>
                      <a:pt x="33" y="5"/>
                    </a:cubicBezTo>
                    <a:close/>
                  </a:path>
                </a:pathLst>
              </a:custGeom>
              <a:solidFill>
                <a:srgbClr val="0000FF">
                  <a:alpha val="39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3542" name="Rectangle 28"/>
            <p:cNvSpPr>
              <a:spLocks noChangeArrowheads="1"/>
            </p:cNvSpPr>
            <p:nvPr/>
          </p:nvSpPr>
          <p:spPr bwMode="auto">
            <a:xfrm>
              <a:off x="5035" y="450"/>
              <a:ext cx="408" cy="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00">
                  <a:solidFill>
                    <a:schemeClr val="accent2"/>
                  </a:solidFill>
                </a:rPr>
                <a:t>久　慈　川</a:t>
              </a:r>
            </a:p>
          </p:txBody>
        </p:sp>
        <p:sp>
          <p:nvSpPr>
            <p:cNvPr id="3543" name="Rectangle 29"/>
            <p:cNvSpPr>
              <a:spLocks noChangeArrowheads="1"/>
            </p:cNvSpPr>
            <p:nvPr/>
          </p:nvSpPr>
          <p:spPr bwMode="auto">
            <a:xfrm>
              <a:off x="1122" y="2608"/>
              <a:ext cx="181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00">
                  <a:solidFill>
                    <a:schemeClr val="accent2"/>
                  </a:solidFill>
                </a:rPr>
                <a:t>那　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00">
                  <a:solidFill>
                    <a:schemeClr val="accent2"/>
                  </a:solidFill>
                </a:rPr>
                <a:t>珂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00">
                  <a:solidFill>
                    <a:schemeClr val="accent2"/>
                  </a:solidFill>
                </a:rPr>
                <a:t>　川</a:t>
              </a:r>
            </a:p>
          </p:txBody>
        </p:sp>
      </p:grpSp>
      <p:grpSp>
        <p:nvGrpSpPr>
          <p:cNvPr id="3076" name="Group 31"/>
          <p:cNvGrpSpPr>
            <a:grpSpLocks/>
          </p:cNvGrpSpPr>
          <p:nvPr/>
        </p:nvGrpSpPr>
        <p:grpSpPr bwMode="auto">
          <a:xfrm>
            <a:off x="2265363" y="9525"/>
            <a:ext cx="4945062" cy="7591425"/>
            <a:chOff x="1382" y="6"/>
            <a:chExt cx="3115" cy="4782"/>
          </a:xfrm>
        </p:grpSpPr>
        <p:sp>
          <p:nvSpPr>
            <p:cNvPr id="3526" name="Freeform 32"/>
            <p:cNvSpPr>
              <a:spLocks/>
            </p:cNvSpPr>
            <p:nvPr/>
          </p:nvSpPr>
          <p:spPr bwMode="auto">
            <a:xfrm>
              <a:off x="1382" y="14"/>
              <a:ext cx="2186" cy="4774"/>
            </a:xfrm>
            <a:custGeom>
              <a:avLst/>
              <a:gdLst>
                <a:gd name="T0" fmla="*/ 0 w 2186"/>
                <a:gd name="T1" fmla="*/ 0 h 4774"/>
                <a:gd name="T2" fmla="*/ 112 w 2186"/>
                <a:gd name="T3" fmla="*/ 208 h 4774"/>
                <a:gd name="T4" fmla="*/ 268 w 2186"/>
                <a:gd name="T5" fmla="*/ 415 h 4774"/>
                <a:gd name="T6" fmla="*/ 703 w 2186"/>
                <a:gd name="T7" fmla="*/ 781 h 4774"/>
                <a:gd name="T8" fmla="*/ 889 w 2186"/>
                <a:gd name="T9" fmla="*/ 943 h 4774"/>
                <a:gd name="T10" fmla="*/ 1063 w 2186"/>
                <a:gd name="T11" fmla="*/ 1267 h 4774"/>
                <a:gd name="T12" fmla="*/ 1234 w 2186"/>
                <a:gd name="T13" fmla="*/ 1609 h 4774"/>
                <a:gd name="T14" fmla="*/ 1315 w 2186"/>
                <a:gd name="T15" fmla="*/ 1816 h 4774"/>
                <a:gd name="T16" fmla="*/ 1453 w 2186"/>
                <a:gd name="T17" fmla="*/ 1993 h 4774"/>
                <a:gd name="T18" fmla="*/ 2077 w 2186"/>
                <a:gd name="T19" fmla="*/ 2221 h 4774"/>
                <a:gd name="T20" fmla="*/ 2104 w 2186"/>
                <a:gd name="T21" fmla="*/ 2575 h 4774"/>
                <a:gd name="T22" fmla="*/ 2113 w 2186"/>
                <a:gd name="T23" fmla="*/ 2770 h 4774"/>
                <a:gd name="T24" fmla="*/ 2143 w 2186"/>
                <a:gd name="T25" fmla="*/ 3127 h 4774"/>
                <a:gd name="T26" fmla="*/ 2173 w 2186"/>
                <a:gd name="T27" fmla="*/ 3307 h 4774"/>
                <a:gd name="T28" fmla="*/ 2161 w 2186"/>
                <a:gd name="T29" fmla="*/ 3505 h 4774"/>
                <a:gd name="T30" fmla="*/ 2044 w 2186"/>
                <a:gd name="T31" fmla="*/ 3748 h 4774"/>
                <a:gd name="T32" fmla="*/ 1891 w 2186"/>
                <a:gd name="T33" fmla="*/ 4042 h 4774"/>
                <a:gd name="T34" fmla="*/ 1837 w 2186"/>
                <a:gd name="T35" fmla="*/ 4237 h 4774"/>
                <a:gd name="T36" fmla="*/ 1864 w 2186"/>
                <a:gd name="T37" fmla="*/ 4378 h 4774"/>
                <a:gd name="T38" fmla="*/ 1828 w 2186"/>
                <a:gd name="T39" fmla="*/ 4504 h 4774"/>
                <a:gd name="T40" fmla="*/ 1840 w 2186"/>
                <a:gd name="T41" fmla="*/ 4774 h 477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186" h="4774">
                  <a:moveTo>
                    <a:pt x="0" y="0"/>
                  </a:moveTo>
                  <a:cubicBezTo>
                    <a:pt x="19" y="35"/>
                    <a:pt x="67" y="139"/>
                    <a:pt x="112" y="208"/>
                  </a:cubicBezTo>
                  <a:cubicBezTo>
                    <a:pt x="157" y="277"/>
                    <a:pt x="170" y="320"/>
                    <a:pt x="268" y="415"/>
                  </a:cubicBezTo>
                  <a:cubicBezTo>
                    <a:pt x="366" y="510"/>
                    <a:pt x="600" y="693"/>
                    <a:pt x="703" y="781"/>
                  </a:cubicBezTo>
                  <a:cubicBezTo>
                    <a:pt x="806" y="869"/>
                    <a:pt x="829" y="862"/>
                    <a:pt x="889" y="943"/>
                  </a:cubicBezTo>
                  <a:cubicBezTo>
                    <a:pt x="949" y="1024"/>
                    <a:pt x="1006" y="1156"/>
                    <a:pt x="1063" y="1267"/>
                  </a:cubicBezTo>
                  <a:cubicBezTo>
                    <a:pt x="1120" y="1378"/>
                    <a:pt x="1192" y="1518"/>
                    <a:pt x="1234" y="1609"/>
                  </a:cubicBezTo>
                  <a:cubicBezTo>
                    <a:pt x="1276" y="1700"/>
                    <a:pt x="1278" y="1752"/>
                    <a:pt x="1315" y="1816"/>
                  </a:cubicBezTo>
                  <a:cubicBezTo>
                    <a:pt x="1352" y="1880"/>
                    <a:pt x="1326" y="1926"/>
                    <a:pt x="1453" y="1993"/>
                  </a:cubicBezTo>
                  <a:cubicBezTo>
                    <a:pt x="1580" y="2060"/>
                    <a:pt x="1968" y="2124"/>
                    <a:pt x="2077" y="2221"/>
                  </a:cubicBezTo>
                  <a:cubicBezTo>
                    <a:pt x="2186" y="2318"/>
                    <a:pt x="2098" y="2484"/>
                    <a:pt x="2104" y="2575"/>
                  </a:cubicBezTo>
                  <a:cubicBezTo>
                    <a:pt x="2110" y="2666"/>
                    <a:pt x="2107" y="2678"/>
                    <a:pt x="2113" y="2770"/>
                  </a:cubicBezTo>
                  <a:cubicBezTo>
                    <a:pt x="2119" y="2862"/>
                    <a:pt x="2133" y="3038"/>
                    <a:pt x="2143" y="3127"/>
                  </a:cubicBezTo>
                  <a:cubicBezTo>
                    <a:pt x="2153" y="3216"/>
                    <a:pt x="2170" y="3244"/>
                    <a:pt x="2173" y="3307"/>
                  </a:cubicBezTo>
                  <a:cubicBezTo>
                    <a:pt x="2176" y="3370"/>
                    <a:pt x="2182" y="3432"/>
                    <a:pt x="2161" y="3505"/>
                  </a:cubicBezTo>
                  <a:cubicBezTo>
                    <a:pt x="2140" y="3578"/>
                    <a:pt x="2089" y="3659"/>
                    <a:pt x="2044" y="3748"/>
                  </a:cubicBezTo>
                  <a:cubicBezTo>
                    <a:pt x="1999" y="3837"/>
                    <a:pt x="1925" y="3961"/>
                    <a:pt x="1891" y="4042"/>
                  </a:cubicBezTo>
                  <a:cubicBezTo>
                    <a:pt x="1857" y="4123"/>
                    <a:pt x="1841" y="4181"/>
                    <a:pt x="1837" y="4237"/>
                  </a:cubicBezTo>
                  <a:cubicBezTo>
                    <a:pt x="1833" y="4293"/>
                    <a:pt x="1865" y="4334"/>
                    <a:pt x="1864" y="4378"/>
                  </a:cubicBezTo>
                  <a:cubicBezTo>
                    <a:pt x="1863" y="4422"/>
                    <a:pt x="1832" y="4438"/>
                    <a:pt x="1828" y="4504"/>
                  </a:cubicBezTo>
                  <a:cubicBezTo>
                    <a:pt x="1824" y="4570"/>
                    <a:pt x="1838" y="4718"/>
                    <a:pt x="1840" y="4774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27" name="Freeform 33"/>
            <p:cNvSpPr>
              <a:spLocks/>
            </p:cNvSpPr>
            <p:nvPr/>
          </p:nvSpPr>
          <p:spPr bwMode="auto">
            <a:xfrm>
              <a:off x="1382" y="14"/>
              <a:ext cx="2186" cy="4774"/>
            </a:xfrm>
            <a:custGeom>
              <a:avLst/>
              <a:gdLst>
                <a:gd name="T0" fmla="*/ 0 w 2186"/>
                <a:gd name="T1" fmla="*/ 0 h 4774"/>
                <a:gd name="T2" fmla="*/ 112 w 2186"/>
                <a:gd name="T3" fmla="*/ 208 h 4774"/>
                <a:gd name="T4" fmla="*/ 268 w 2186"/>
                <a:gd name="T5" fmla="*/ 415 h 4774"/>
                <a:gd name="T6" fmla="*/ 703 w 2186"/>
                <a:gd name="T7" fmla="*/ 781 h 4774"/>
                <a:gd name="T8" fmla="*/ 889 w 2186"/>
                <a:gd name="T9" fmla="*/ 943 h 4774"/>
                <a:gd name="T10" fmla="*/ 1063 w 2186"/>
                <a:gd name="T11" fmla="*/ 1267 h 4774"/>
                <a:gd name="T12" fmla="*/ 1234 w 2186"/>
                <a:gd name="T13" fmla="*/ 1609 h 4774"/>
                <a:gd name="T14" fmla="*/ 1315 w 2186"/>
                <a:gd name="T15" fmla="*/ 1816 h 4774"/>
                <a:gd name="T16" fmla="*/ 1453 w 2186"/>
                <a:gd name="T17" fmla="*/ 1993 h 4774"/>
                <a:gd name="T18" fmla="*/ 2077 w 2186"/>
                <a:gd name="T19" fmla="*/ 2221 h 4774"/>
                <a:gd name="T20" fmla="*/ 2104 w 2186"/>
                <a:gd name="T21" fmla="*/ 2575 h 4774"/>
                <a:gd name="T22" fmla="*/ 2113 w 2186"/>
                <a:gd name="T23" fmla="*/ 2770 h 4774"/>
                <a:gd name="T24" fmla="*/ 2143 w 2186"/>
                <a:gd name="T25" fmla="*/ 3127 h 4774"/>
                <a:gd name="T26" fmla="*/ 2173 w 2186"/>
                <a:gd name="T27" fmla="*/ 3307 h 4774"/>
                <a:gd name="T28" fmla="*/ 2161 w 2186"/>
                <a:gd name="T29" fmla="*/ 3505 h 4774"/>
                <a:gd name="T30" fmla="*/ 2044 w 2186"/>
                <a:gd name="T31" fmla="*/ 3748 h 4774"/>
                <a:gd name="T32" fmla="*/ 1891 w 2186"/>
                <a:gd name="T33" fmla="*/ 4042 h 4774"/>
                <a:gd name="T34" fmla="*/ 1837 w 2186"/>
                <a:gd name="T35" fmla="*/ 4237 h 4774"/>
                <a:gd name="T36" fmla="*/ 1864 w 2186"/>
                <a:gd name="T37" fmla="*/ 4378 h 4774"/>
                <a:gd name="T38" fmla="*/ 1828 w 2186"/>
                <a:gd name="T39" fmla="*/ 4504 h 4774"/>
                <a:gd name="T40" fmla="*/ 1840 w 2186"/>
                <a:gd name="T41" fmla="*/ 4774 h 477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186" h="4774">
                  <a:moveTo>
                    <a:pt x="0" y="0"/>
                  </a:moveTo>
                  <a:cubicBezTo>
                    <a:pt x="19" y="35"/>
                    <a:pt x="67" y="139"/>
                    <a:pt x="112" y="208"/>
                  </a:cubicBezTo>
                  <a:cubicBezTo>
                    <a:pt x="157" y="277"/>
                    <a:pt x="170" y="320"/>
                    <a:pt x="268" y="415"/>
                  </a:cubicBezTo>
                  <a:cubicBezTo>
                    <a:pt x="366" y="510"/>
                    <a:pt x="600" y="693"/>
                    <a:pt x="703" y="781"/>
                  </a:cubicBezTo>
                  <a:cubicBezTo>
                    <a:pt x="806" y="869"/>
                    <a:pt x="829" y="862"/>
                    <a:pt x="889" y="943"/>
                  </a:cubicBezTo>
                  <a:cubicBezTo>
                    <a:pt x="949" y="1024"/>
                    <a:pt x="1006" y="1156"/>
                    <a:pt x="1063" y="1267"/>
                  </a:cubicBezTo>
                  <a:cubicBezTo>
                    <a:pt x="1120" y="1378"/>
                    <a:pt x="1192" y="1518"/>
                    <a:pt x="1234" y="1609"/>
                  </a:cubicBezTo>
                  <a:cubicBezTo>
                    <a:pt x="1276" y="1700"/>
                    <a:pt x="1278" y="1752"/>
                    <a:pt x="1315" y="1816"/>
                  </a:cubicBezTo>
                  <a:cubicBezTo>
                    <a:pt x="1352" y="1880"/>
                    <a:pt x="1326" y="1926"/>
                    <a:pt x="1453" y="1993"/>
                  </a:cubicBezTo>
                  <a:cubicBezTo>
                    <a:pt x="1580" y="2060"/>
                    <a:pt x="1968" y="2124"/>
                    <a:pt x="2077" y="2221"/>
                  </a:cubicBezTo>
                  <a:cubicBezTo>
                    <a:pt x="2186" y="2318"/>
                    <a:pt x="2098" y="2484"/>
                    <a:pt x="2104" y="2575"/>
                  </a:cubicBezTo>
                  <a:cubicBezTo>
                    <a:pt x="2110" y="2666"/>
                    <a:pt x="2107" y="2678"/>
                    <a:pt x="2113" y="2770"/>
                  </a:cubicBezTo>
                  <a:cubicBezTo>
                    <a:pt x="2119" y="2862"/>
                    <a:pt x="2133" y="3038"/>
                    <a:pt x="2143" y="3127"/>
                  </a:cubicBezTo>
                  <a:cubicBezTo>
                    <a:pt x="2153" y="3216"/>
                    <a:pt x="2170" y="3244"/>
                    <a:pt x="2173" y="3307"/>
                  </a:cubicBezTo>
                  <a:cubicBezTo>
                    <a:pt x="2176" y="3370"/>
                    <a:pt x="2182" y="3432"/>
                    <a:pt x="2161" y="3505"/>
                  </a:cubicBezTo>
                  <a:cubicBezTo>
                    <a:pt x="2140" y="3578"/>
                    <a:pt x="2089" y="3659"/>
                    <a:pt x="2044" y="3748"/>
                  </a:cubicBezTo>
                  <a:cubicBezTo>
                    <a:pt x="1999" y="3837"/>
                    <a:pt x="1925" y="3961"/>
                    <a:pt x="1891" y="4042"/>
                  </a:cubicBezTo>
                  <a:cubicBezTo>
                    <a:pt x="1857" y="4123"/>
                    <a:pt x="1841" y="4181"/>
                    <a:pt x="1837" y="4237"/>
                  </a:cubicBezTo>
                  <a:cubicBezTo>
                    <a:pt x="1833" y="4293"/>
                    <a:pt x="1865" y="4334"/>
                    <a:pt x="1864" y="4378"/>
                  </a:cubicBezTo>
                  <a:cubicBezTo>
                    <a:pt x="1863" y="4422"/>
                    <a:pt x="1832" y="4438"/>
                    <a:pt x="1828" y="4504"/>
                  </a:cubicBezTo>
                  <a:cubicBezTo>
                    <a:pt x="1824" y="4570"/>
                    <a:pt x="1838" y="4718"/>
                    <a:pt x="1840" y="4774"/>
                  </a:cubicBezTo>
                </a:path>
              </a:pathLst>
            </a:custGeom>
            <a:noFill/>
            <a:ln w="19050" cap="flat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28" name="Freeform 34"/>
            <p:cNvSpPr>
              <a:spLocks/>
            </p:cNvSpPr>
            <p:nvPr/>
          </p:nvSpPr>
          <p:spPr bwMode="auto">
            <a:xfrm>
              <a:off x="3515" y="6"/>
              <a:ext cx="982" cy="2375"/>
            </a:xfrm>
            <a:custGeom>
              <a:avLst/>
              <a:gdLst>
                <a:gd name="T0" fmla="*/ 982 w 982"/>
                <a:gd name="T1" fmla="*/ 0 h 2375"/>
                <a:gd name="T2" fmla="*/ 736 w 982"/>
                <a:gd name="T3" fmla="*/ 447 h 2375"/>
                <a:gd name="T4" fmla="*/ 706 w 982"/>
                <a:gd name="T5" fmla="*/ 771 h 2375"/>
                <a:gd name="T6" fmla="*/ 526 w 982"/>
                <a:gd name="T7" fmla="*/ 852 h 2375"/>
                <a:gd name="T8" fmla="*/ 460 w 982"/>
                <a:gd name="T9" fmla="*/ 981 h 2375"/>
                <a:gd name="T10" fmla="*/ 319 w 982"/>
                <a:gd name="T11" fmla="*/ 1110 h 2375"/>
                <a:gd name="T12" fmla="*/ 298 w 982"/>
                <a:gd name="T13" fmla="*/ 1455 h 2375"/>
                <a:gd name="T14" fmla="*/ 82 w 982"/>
                <a:gd name="T15" fmla="*/ 1752 h 2375"/>
                <a:gd name="T16" fmla="*/ 40 w 982"/>
                <a:gd name="T17" fmla="*/ 2070 h 2375"/>
                <a:gd name="T18" fmla="*/ 0 w 982"/>
                <a:gd name="T19" fmla="*/ 2375 h 23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82" h="2375">
                  <a:moveTo>
                    <a:pt x="982" y="0"/>
                  </a:moveTo>
                  <a:cubicBezTo>
                    <a:pt x="941" y="74"/>
                    <a:pt x="782" y="319"/>
                    <a:pt x="736" y="447"/>
                  </a:cubicBezTo>
                  <a:cubicBezTo>
                    <a:pt x="690" y="575"/>
                    <a:pt x="741" y="704"/>
                    <a:pt x="706" y="771"/>
                  </a:cubicBezTo>
                  <a:cubicBezTo>
                    <a:pt x="671" y="838"/>
                    <a:pt x="567" y="817"/>
                    <a:pt x="526" y="852"/>
                  </a:cubicBezTo>
                  <a:cubicBezTo>
                    <a:pt x="485" y="887"/>
                    <a:pt x="494" y="938"/>
                    <a:pt x="460" y="981"/>
                  </a:cubicBezTo>
                  <a:cubicBezTo>
                    <a:pt x="426" y="1024"/>
                    <a:pt x="346" y="1031"/>
                    <a:pt x="319" y="1110"/>
                  </a:cubicBezTo>
                  <a:cubicBezTo>
                    <a:pt x="292" y="1189"/>
                    <a:pt x="337" y="1348"/>
                    <a:pt x="298" y="1455"/>
                  </a:cubicBezTo>
                  <a:cubicBezTo>
                    <a:pt x="259" y="1562"/>
                    <a:pt x="125" y="1649"/>
                    <a:pt x="82" y="1752"/>
                  </a:cubicBezTo>
                  <a:cubicBezTo>
                    <a:pt x="39" y="1855"/>
                    <a:pt x="54" y="1966"/>
                    <a:pt x="40" y="2070"/>
                  </a:cubicBezTo>
                  <a:cubicBezTo>
                    <a:pt x="26" y="2174"/>
                    <a:pt x="8" y="2312"/>
                    <a:pt x="0" y="2375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29" name="Freeform 35"/>
            <p:cNvSpPr>
              <a:spLocks/>
            </p:cNvSpPr>
            <p:nvPr/>
          </p:nvSpPr>
          <p:spPr bwMode="auto">
            <a:xfrm>
              <a:off x="3514" y="7"/>
              <a:ext cx="982" cy="2375"/>
            </a:xfrm>
            <a:custGeom>
              <a:avLst/>
              <a:gdLst>
                <a:gd name="T0" fmla="*/ 982 w 982"/>
                <a:gd name="T1" fmla="*/ 0 h 2375"/>
                <a:gd name="T2" fmla="*/ 736 w 982"/>
                <a:gd name="T3" fmla="*/ 447 h 2375"/>
                <a:gd name="T4" fmla="*/ 706 w 982"/>
                <a:gd name="T5" fmla="*/ 771 h 2375"/>
                <a:gd name="T6" fmla="*/ 526 w 982"/>
                <a:gd name="T7" fmla="*/ 852 h 2375"/>
                <a:gd name="T8" fmla="*/ 460 w 982"/>
                <a:gd name="T9" fmla="*/ 981 h 2375"/>
                <a:gd name="T10" fmla="*/ 319 w 982"/>
                <a:gd name="T11" fmla="*/ 1110 h 2375"/>
                <a:gd name="T12" fmla="*/ 298 w 982"/>
                <a:gd name="T13" fmla="*/ 1455 h 2375"/>
                <a:gd name="T14" fmla="*/ 82 w 982"/>
                <a:gd name="T15" fmla="*/ 1752 h 2375"/>
                <a:gd name="T16" fmla="*/ 40 w 982"/>
                <a:gd name="T17" fmla="*/ 2070 h 2375"/>
                <a:gd name="T18" fmla="*/ 0 w 982"/>
                <a:gd name="T19" fmla="*/ 2375 h 23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82" h="2375">
                  <a:moveTo>
                    <a:pt x="982" y="0"/>
                  </a:moveTo>
                  <a:cubicBezTo>
                    <a:pt x="941" y="74"/>
                    <a:pt x="782" y="319"/>
                    <a:pt x="736" y="447"/>
                  </a:cubicBezTo>
                  <a:cubicBezTo>
                    <a:pt x="690" y="575"/>
                    <a:pt x="741" y="704"/>
                    <a:pt x="706" y="771"/>
                  </a:cubicBezTo>
                  <a:cubicBezTo>
                    <a:pt x="671" y="838"/>
                    <a:pt x="567" y="817"/>
                    <a:pt x="526" y="852"/>
                  </a:cubicBezTo>
                  <a:cubicBezTo>
                    <a:pt x="485" y="887"/>
                    <a:pt x="494" y="938"/>
                    <a:pt x="460" y="981"/>
                  </a:cubicBezTo>
                  <a:cubicBezTo>
                    <a:pt x="426" y="1024"/>
                    <a:pt x="346" y="1031"/>
                    <a:pt x="319" y="1110"/>
                  </a:cubicBezTo>
                  <a:cubicBezTo>
                    <a:pt x="292" y="1189"/>
                    <a:pt x="337" y="1348"/>
                    <a:pt x="298" y="1455"/>
                  </a:cubicBezTo>
                  <a:cubicBezTo>
                    <a:pt x="259" y="1562"/>
                    <a:pt x="125" y="1649"/>
                    <a:pt x="82" y="1752"/>
                  </a:cubicBezTo>
                  <a:cubicBezTo>
                    <a:pt x="39" y="1855"/>
                    <a:pt x="54" y="1966"/>
                    <a:pt x="40" y="2070"/>
                  </a:cubicBezTo>
                  <a:cubicBezTo>
                    <a:pt x="26" y="2174"/>
                    <a:pt x="8" y="2312"/>
                    <a:pt x="0" y="2375"/>
                  </a:cubicBezTo>
                </a:path>
              </a:pathLst>
            </a:custGeom>
            <a:noFill/>
            <a:ln w="19050" cap="flat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30" name="Rectangle 36"/>
            <p:cNvSpPr>
              <a:spLocks noChangeArrowheads="1"/>
            </p:cNvSpPr>
            <p:nvPr/>
          </p:nvSpPr>
          <p:spPr bwMode="auto">
            <a:xfrm rot="1379092">
              <a:off x="4254" y="386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531" name="Rectangle 37"/>
            <p:cNvSpPr>
              <a:spLocks noChangeArrowheads="1"/>
            </p:cNvSpPr>
            <p:nvPr/>
          </p:nvSpPr>
          <p:spPr bwMode="auto">
            <a:xfrm rot="-214411">
              <a:off x="3816" y="1275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532" name="Rectangle 38"/>
            <p:cNvSpPr>
              <a:spLocks noChangeArrowheads="1"/>
            </p:cNvSpPr>
            <p:nvPr/>
          </p:nvSpPr>
          <p:spPr bwMode="auto">
            <a:xfrm rot="2415547">
              <a:off x="3650" y="1629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533" name="Rectangle 39"/>
            <p:cNvSpPr>
              <a:spLocks noChangeArrowheads="1"/>
            </p:cNvSpPr>
            <p:nvPr/>
          </p:nvSpPr>
          <p:spPr bwMode="auto">
            <a:xfrm rot="487033">
              <a:off x="3483" y="2472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534" name="Rectangle 40"/>
            <p:cNvSpPr>
              <a:spLocks noChangeArrowheads="1"/>
            </p:cNvSpPr>
            <p:nvPr/>
          </p:nvSpPr>
          <p:spPr bwMode="auto">
            <a:xfrm rot="-1343621">
              <a:off x="2693" y="1815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535" name="Rectangle 41"/>
            <p:cNvSpPr>
              <a:spLocks noChangeArrowheads="1"/>
            </p:cNvSpPr>
            <p:nvPr/>
          </p:nvSpPr>
          <p:spPr bwMode="auto">
            <a:xfrm rot="-2967946">
              <a:off x="2114" y="794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536" name="Rectangle 42"/>
            <p:cNvSpPr>
              <a:spLocks noChangeArrowheads="1"/>
            </p:cNvSpPr>
            <p:nvPr/>
          </p:nvSpPr>
          <p:spPr bwMode="auto">
            <a:xfrm rot="-2967946">
              <a:off x="1738" y="483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537" name="Rectangle 43"/>
            <p:cNvSpPr>
              <a:spLocks noChangeArrowheads="1"/>
            </p:cNvSpPr>
            <p:nvPr/>
          </p:nvSpPr>
          <p:spPr bwMode="auto">
            <a:xfrm rot="-211766">
              <a:off x="3493" y="2881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538" name="Rectangle 44"/>
            <p:cNvSpPr>
              <a:spLocks noChangeArrowheads="1"/>
            </p:cNvSpPr>
            <p:nvPr/>
          </p:nvSpPr>
          <p:spPr bwMode="auto">
            <a:xfrm rot="-372108">
              <a:off x="3544" y="3287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539" name="Rectangle 45"/>
            <p:cNvSpPr>
              <a:spLocks noChangeArrowheads="1"/>
            </p:cNvSpPr>
            <p:nvPr/>
          </p:nvSpPr>
          <p:spPr bwMode="auto">
            <a:xfrm rot="1700792">
              <a:off x="3432" y="3698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540" name="Rectangle 46"/>
            <p:cNvSpPr>
              <a:spLocks noChangeArrowheads="1"/>
            </p:cNvSpPr>
            <p:nvPr/>
          </p:nvSpPr>
          <p:spPr bwMode="auto">
            <a:xfrm rot="487033">
              <a:off x="3198" y="4477"/>
              <a:ext cx="23" cy="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8" name="Group 251"/>
          <p:cNvGrpSpPr>
            <a:grpSpLocks/>
          </p:cNvGrpSpPr>
          <p:nvPr/>
        </p:nvGrpSpPr>
        <p:grpSpPr bwMode="auto">
          <a:xfrm>
            <a:off x="908844" y="1111251"/>
            <a:ext cx="6908800" cy="5483225"/>
            <a:chOff x="548" y="706"/>
            <a:chExt cx="4352" cy="3454"/>
          </a:xfrm>
        </p:grpSpPr>
        <p:sp>
          <p:nvSpPr>
            <p:cNvPr id="3279" name="Freeform 252"/>
            <p:cNvSpPr>
              <a:spLocks/>
            </p:cNvSpPr>
            <p:nvPr/>
          </p:nvSpPr>
          <p:spPr bwMode="auto">
            <a:xfrm>
              <a:off x="548" y="992"/>
              <a:ext cx="4168" cy="3168"/>
            </a:xfrm>
            <a:custGeom>
              <a:avLst/>
              <a:gdLst>
                <a:gd name="T0" fmla="*/ 0 w 4168"/>
                <a:gd name="T1" fmla="*/ 2 h 3168"/>
                <a:gd name="T2" fmla="*/ 132 w 4168"/>
                <a:gd name="T3" fmla="*/ 10 h 3168"/>
                <a:gd name="T4" fmla="*/ 314 w 4168"/>
                <a:gd name="T5" fmla="*/ 60 h 3168"/>
                <a:gd name="T6" fmla="*/ 406 w 4168"/>
                <a:gd name="T7" fmla="*/ 122 h 3168"/>
                <a:gd name="T8" fmla="*/ 452 w 4168"/>
                <a:gd name="T9" fmla="*/ 238 h 3168"/>
                <a:gd name="T10" fmla="*/ 508 w 4168"/>
                <a:gd name="T11" fmla="*/ 270 h 3168"/>
                <a:gd name="T12" fmla="*/ 556 w 4168"/>
                <a:gd name="T13" fmla="*/ 320 h 3168"/>
                <a:gd name="T14" fmla="*/ 638 w 4168"/>
                <a:gd name="T15" fmla="*/ 322 h 3168"/>
                <a:gd name="T16" fmla="*/ 756 w 4168"/>
                <a:gd name="T17" fmla="*/ 394 h 3168"/>
                <a:gd name="T18" fmla="*/ 1022 w 4168"/>
                <a:gd name="T19" fmla="*/ 358 h 3168"/>
                <a:gd name="T20" fmla="*/ 1296 w 4168"/>
                <a:gd name="T21" fmla="*/ 540 h 3168"/>
                <a:gd name="T22" fmla="*/ 1324 w 4168"/>
                <a:gd name="T23" fmla="*/ 696 h 3168"/>
                <a:gd name="T24" fmla="*/ 1362 w 4168"/>
                <a:gd name="T25" fmla="*/ 798 h 3168"/>
                <a:gd name="T26" fmla="*/ 1472 w 4168"/>
                <a:gd name="T27" fmla="*/ 894 h 3168"/>
                <a:gd name="T28" fmla="*/ 1580 w 4168"/>
                <a:gd name="T29" fmla="*/ 1120 h 3168"/>
                <a:gd name="T30" fmla="*/ 1696 w 4168"/>
                <a:gd name="T31" fmla="*/ 1272 h 3168"/>
                <a:gd name="T32" fmla="*/ 1870 w 4168"/>
                <a:gd name="T33" fmla="*/ 1460 h 3168"/>
                <a:gd name="T34" fmla="*/ 1964 w 4168"/>
                <a:gd name="T35" fmla="*/ 1578 h 3168"/>
                <a:gd name="T36" fmla="*/ 2090 w 4168"/>
                <a:gd name="T37" fmla="*/ 1684 h 3168"/>
                <a:gd name="T38" fmla="*/ 2250 w 4168"/>
                <a:gd name="T39" fmla="*/ 1866 h 3168"/>
                <a:gd name="T40" fmla="*/ 2324 w 4168"/>
                <a:gd name="T41" fmla="*/ 1984 h 3168"/>
                <a:gd name="T42" fmla="*/ 2444 w 4168"/>
                <a:gd name="T43" fmla="*/ 2086 h 3168"/>
                <a:gd name="T44" fmla="*/ 2498 w 4168"/>
                <a:gd name="T45" fmla="*/ 2182 h 3168"/>
                <a:gd name="T46" fmla="*/ 2528 w 4168"/>
                <a:gd name="T47" fmla="*/ 2240 h 3168"/>
                <a:gd name="T48" fmla="*/ 2578 w 4168"/>
                <a:gd name="T49" fmla="*/ 2290 h 3168"/>
                <a:gd name="T50" fmla="*/ 2590 w 4168"/>
                <a:gd name="T51" fmla="*/ 2334 h 3168"/>
                <a:gd name="T52" fmla="*/ 2766 w 4168"/>
                <a:gd name="T53" fmla="*/ 2532 h 3168"/>
                <a:gd name="T54" fmla="*/ 2954 w 4168"/>
                <a:gd name="T55" fmla="*/ 2658 h 3168"/>
                <a:gd name="T56" fmla="*/ 3526 w 4168"/>
                <a:gd name="T57" fmla="*/ 2810 h 3168"/>
                <a:gd name="T58" fmla="*/ 3720 w 4168"/>
                <a:gd name="T59" fmla="*/ 2816 h 3168"/>
                <a:gd name="T60" fmla="*/ 3846 w 4168"/>
                <a:gd name="T61" fmla="*/ 2918 h 3168"/>
                <a:gd name="T62" fmla="*/ 4168 w 4168"/>
                <a:gd name="T63" fmla="*/ 3168 h 316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168" h="3168">
                  <a:moveTo>
                    <a:pt x="0" y="2"/>
                  </a:moveTo>
                  <a:cubicBezTo>
                    <a:pt x="22" y="3"/>
                    <a:pt x="80" y="0"/>
                    <a:pt x="132" y="10"/>
                  </a:cubicBezTo>
                  <a:cubicBezTo>
                    <a:pt x="184" y="20"/>
                    <a:pt x="268" y="41"/>
                    <a:pt x="314" y="60"/>
                  </a:cubicBezTo>
                  <a:cubicBezTo>
                    <a:pt x="360" y="79"/>
                    <a:pt x="383" y="92"/>
                    <a:pt x="406" y="122"/>
                  </a:cubicBezTo>
                  <a:cubicBezTo>
                    <a:pt x="429" y="152"/>
                    <a:pt x="435" y="213"/>
                    <a:pt x="452" y="238"/>
                  </a:cubicBezTo>
                  <a:cubicBezTo>
                    <a:pt x="469" y="263"/>
                    <a:pt x="491" y="256"/>
                    <a:pt x="508" y="270"/>
                  </a:cubicBezTo>
                  <a:cubicBezTo>
                    <a:pt x="525" y="284"/>
                    <a:pt x="534" y="311"/>
                    <a:pt x="556" y="320"/>
                  </a:cubicBezTo>
                  <a:cubicBezTo>
                    <a:pt x="578" y="329"/>
                    <a:pt x="605" y="310"/>
                    <a:pt x="638" y="322"/>
                  </a:cubicBezTo>
                  <a:cubicBezTo>
                    <a:pt x="671" y="334"/>
                    <a:pt x="692" y="388"/>
                    <a:pt x="756" y="394"/>
                  </a:cubicBezTo>
                  <a:cubicBezTo>
                    <a:pt x="820" y="400"/>
                    <a:pt x="932" y="334"/>
                    <a:pt x="1022" y="358"/>
                  </a:cubicBezTo>
                  <a:cubicBezTo>
                    <a:pt x="1112" y="382"/>
                    <a:pt x="1246" y="484"/>
                    <a:pt x="1296" y="540"/>
                  </a:cubicBezTo>
                  <a:cubicBezTo>
                    <a:pt x="1346" y="596"/>
                    <a:pt x="1313" y="653"/>
                    <a:pt x="1324" y="696"/>
                  </a:cubicBezTo>
                  <a:cubicBezTo>
                    <a:pt x="1335" y="739"/>
                    <a:pt x="1337" y="765"/>
                    <a:pt x="1362" y="798"/>
                  </a:cubicBezTo>
                  <a:cubicBezTo>
                    <a:pt x="1387" y="831"/>
                    <a:pt x="1436" y="840"/>
                    <a:pt x="1472" y="894"/>
                  </a:cubicBezTo>
                  <a:cubicBezTo>
                    <a:pt x="1508" y="948"/>
                    <a:pt x="1543" y="1057"/>
                    <a:pt x="1580" y="1120"/>
                  </a:cubicBezTo>
                  <a:cubicBezTo>
                    <a:pt x="1617" y="1183"/>
                    <a:pt x="1648" y="1215"/>
                    <a:pt x="1696" y="1272"/>
                  </a:cubicBezTo>
                  <a:cubicBezTo>
                    <a:pt x="1744" y="1329"/>
                    <a:pt x="1825" y="1409"/>
                    <a:pt x="1870" y="1460"/>
                  </a:cubicBezTo>
                  <a:cubicBezTo>
                    <a:pt x="1915" y="1511"/>
                    <a:pt x="1927" y="1541"/>
                    <a:pt x="1964" y="1578"/>
                  </a:cubicBezTo>
                  <a:cubicBezTo>
                    <a:pt x="2001" y="1615"/>
                    <a:pt x="2042" y="1636"/>
                    <a:pt x="2090" y="1684"/>
                  </a:cubicBezTo>
                  <a:cubicBezTo>
                    <a:pt x="2138" y="1732"/>
                    <a:pt x="2211" y="1816"/>
                    <a:pt x="2250" y="1866"/>
                  </a:cubicBezTo>
                  <a:cubicBezTo>
                    <a:pt x="2289" y="1916"/>
                    <a:pt x="2292" y="1947"/>
                    <a:pt x="2324" y="1984"/>
                  </a:cubicBezTo>
                  <a:cubicBezTo>
                    <a:pt x="2356" y="2021"/>
                    <a:pt x="2415" y="2053"/>
                    <a:pt x="2444" y="2086"/>
                  </a:cubicBezTo>
                  <a:cubicBezTo>
                    <a:pt x="2473" y="2119"/>
                    <a:pt x="2484" y="2156"/>
                    <a:pt x="2498" y="2182"/>
                  </a:cubicBezTo>
                  <a:cubicBezTo>
                    <a:pt x="2512" y="2208"/>
                    <a:pt x="2515" y="2222"/>
                    <a:pt x="2528" y="2240"/>
                  </a:cubicBezTo>
                  <a:cubicBezTo>
                    <a:pt x="2541" y="2258"/>
                    <a:pt x="2568" y="2274"/>
                    <a:pt x="2578" y="2290"/>
                  </a:cubicBezTo>
                  <a:cubicBezTo>
                    <a:pt x="2588" y="2306"/>
                    <a:pt x="2559" y="2294"/>
                    <a:pt x="2590" y="2334"/>
                  </a:cubicBezTo>
                  <a:cubicBezTo>
                    <a:pt x="2621" y="2374"/>
                    <a:pt x="2705" y="2478"/>
                    <a:pt x="2766" y="2532"/>
                  </a:cubicBezTo>
                  <a:cubicBezTo>
                    <a:pt x="2827" y="2586"/>
                    <a:pt x="2827" y="2612"/>
                    <a:pt x="2954" y="2658"/>
                  </a:cubicBezTo>
                  <a:cubicBezTo>
                    <a:pt x="3081" y="2704"/>
                    <a:pt x="3398" y="2784"/>
                    <a:pt x="3526" y="2810"/>
                  </a:cubicBezTo>
                  <a:cubicBezTo>
                    <a:pt x="3654" y="2836"/>
                    <a:pt x="3667" y="2798"/>
                    <a:pt x="3720" y="2816"/>
                  </a:cubicBezTo>
                  <a:cubicBezTo>
                    <a:pt x="3773" y="2834"/>
                    <a:pt x="3771" y="2859"/>
                    <a:pt x="3846" y="2918"/>
                  </a:cubicBezTo>
                  <a:cubicBezTo>
                    <a:pt x="3921" y="2977"/>
                    <a:pt x="4101" y="3116"/>
                    <a:pt x="4168" y="3168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90" name="Freeform 263"/>
            <p:cNvSpPr>
              <a:spLocks/>
            </p:cNvSpPr>
            <p:nvPr/>
          </p:nvSpPr>
          <p:spPr bwMode="auto">
            <a:xfrm>
              <a:off x="2146" y="944"/>
              <a:ext cx="32" cy="258"/>
            </a:xfrm>
            <a:custGeom>
              <a:avLst/>
              <a:gdLst>
                <a:gd name="T0" fmla="*/ 32 w 32"/>
                <a:gd name="T1" fmla="*/ 0 h 258"/>
                <a:gd name="T2" fmla="*/ 0 w 32"/>
                <a:gd name="T3" fmla="*/ 258 h 2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2" h="258">
                  <a:moveTo>
                    <a:pt x="32" y="0"/>
                  </a:moveTo>
                  <a:cubicBezTo>
                    <a:pt x="27" y="43"/>
                    <a:pt x="7" y="204"/>
                    <a:pt x="0" y="258"/>
                  </a:cubicBezTo>
                </a:path>
              </a:pathLst>
            </a:custGeom>
            <a:noFill/>
            <a:ln w="15875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91" name="Freeform 264"/>
            <p:cNvSpPr>
              <a:spLocks/>
            </p:cNvSpPr>
            <p:nvPr/>
          </p:nvSpPr>
          <p:spPr bwMode="auto">
            <a:xfrm>
              <a:off x="2192" y="782"/>
              <a:ext cx="10" cy="62"/>
            </a:xfrm>
            <a:custGeom>
              <a:avLst/>
              <a:gdLst>
                <a:gd name="T0" fmla="*/ 10 w 10"/>
                <a:gd name="T1" fmla="*/ 0 h 62"/>
                <a:gd name="T2" fmla="*/ 0 w 10"/>
                <a:gd name="T3" fmla="*/ 62 h 6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0" h="62">
                  <a:moveTo>
                    <a:pt x="10" y="0"/>
                  </a:moveTo>
                  <a:cubicBezTo>
                    <a:pt x="8" y="10"/>
                    <a:pt x="2" y="49"/>
                    <a:pt x="0" y="62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92" name="Freeform 265"/>
            <p:cNvSpPr>
              <a:spLocks/>
            </p:cNvSpPr>
            <p:nvPr/>
          </p:nvSpPr>
          <p:spPr bwMode="auto">
            <a:xfrm>
              <a:off x="2182" y="706"/>
              <a:ext cx="32" cy="54"/>
            </a:xfrm>
            <a:custGeom>
              <a:avLst/>
              <a:gdLst>
                <a:gd name="T0" fmla="*/ 0 w 32"/>
                <a:gd name="T1" fmla="*/ 54 h 54"/>
                <a:gd name="T2" fmla="*/ 32 w 32"/>
                <a:gd name="T3" fmla="*/ 0 h 5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2" h="54">
                  <a:moveTo>
                    <a:pt x="0" y="54"/>
                  </a:moveTo>
                  <a:cubicBezTo>
                    <a:pt x="6" y="45"/>
                    <a:pt x="25" y="11"/>
                    <a:pt x="32" y="0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06" name="Freeform 279"/>
            <p:cNvSpPr>
              <a:spLocks/>
            </p:cNvSpPr>
            <p:nvPr/>
          </p:nvSpPr>
          <p:spPr bwMode="auto">
            <a:xfrm>
              <a:off x="3496" y="1714"/>
              <a:ext cx="108" cy="694"/>
            </a:xfrm>
            <a:custGeom>
              <a:avLst/>
              <a:gdLst>
                <a:gd name="T0" fmla="*/ 0 w 108"/>
                <a:gd name="T1" fmla="*/ 0 h 694"/>
                <a:gd name="T2" fmla="*/ 50 w 108"/>
                <a:gd name="T3" fmla="*/ 142 h 694"/>
                <a:gd name="T4" fmla="*/ 34 w 108"/>
                <a:gd name="T5" fmla="*/ 392 h 694"/>
                <a:gd name="T6" fmla="*/ 66 w 108"/>
                <a:gd name="T7" fmla="*/ 440 h 694"/>
                <a:gd name="T8" fmla="*/ 64 w 108"/>
                <a:gd name="T9" fmla="*/ 512 h 694"/>
                <a:gd name="T10" fmla="*/ 108 w 108"/>
                <a:gd name="T11" fmla="*/ 694 h 6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8" h="694">
                  <a:moveTo>
                    <a:pt x="0" y="0"/>
                  </a:moveTo>
                  <a:cubicBezTo>
                    <a:pt x="8" y="24"/>
                    <a:pt x="44" y="77"/>
                    <a:pt x="50" y="142"/>
                  </a:cubicBezTo>
                  <a:cubicBezTo>
                    <a:pt x="56" y="207"/>
                    <a:pt x="31" y="342"/>
                    <a:pt x="34" y="392"/>
                  </a:cubicBezTo>
                  <a:cubicBezTo>
                    <a:pt x="37" y="442"/>
                    <a:pt x="61" y="420"/>
                    <a:pt x="66" y="440"/>
                  </a:cubicBezTo>
                  <a:cubicBezTo>
                    <a:pt x="71" y="460"/>
                    <a:pt x="57" y="470"/>
                    <a:pt x="64" y="512"/>
                  </a:cubicBezTo>
                  <a:cubicBezTo>
                    <a:pt x="71" y="554"/>
                    <a:pt x="99" y="656"/>
                    <a:pt x="108" y="694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19" name="Freeform 292"/>
            <p:cNvSpPr>
              <a:spLocks/>
            </p:cNvSpPr>
            <p:nvPr/>
          </p:nvSpPr>
          <p:spPr bwMode="auto">
            <a:xfrm>
              <a:off x="2190" y="2388"/>
              <a:ext cx="164" cy="86"/>
            </a:xfrm>
            <a:custGeom>
              <a:avLst/>
              <a:gdLst>
                <a:gd name="T0" fmla="*/ 0 w 164"/>
                <a:gd name="T1" fmla="*/ 86 h 86"/>
                <a:gd name="T2" fmla="*/ 68 w 164"/>
                <a:gd name="T3" fmla="*/ 50 h 86"/>
                <a:gd name="T4" fmla="*/ 120 w 164"/>
                <a:gd name="T5" fmla="*/ 34 h 86"/>
                <a:gd name="T6" fmla="*/ 164 w 164"/>
                <a:gd name="T7" fmla="*/ 0 h 8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4" h="86">
                  <a:moveTo>
                    <a:pt x="0" y="86"/>
                  </a:moveTo>
                  <a:cubicBezTo>
                    <a:pt x="11" y="80"/>
                    <a:pt x="48" y="59"/>
                    <a:pt x="68" y="50"/>
                  </a:cubicBezTo>
                  <a:cubicBezTo>
                    <a:pt x="88" y="41"/>
                    <a:pt x="104" y="42"/>
                    <a:pt x="120" y="34"/>
                  </a:cubicBezTo>
                  <a:cubicBezTo>
                    <a:pt x="136" y="26"/>
                    <a:pt x="155" y="7"/>
                    <a:pt x="164" y="0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20" name="Freeform 293"/>
            <p:cNvSpPr>
              <a:spLocks/>
            </p:cNvSpPr>
            <p:nvPr/>
          </p:nvSpPr>
          <p:spPr bwMode="auto">
            <a:xfrm>
              <a:off x="3122" y="2434"/>
              <a:ext cx="1108" cy="256"/>
            </a:xfrm>
            <a:custGeom>
              <a:avLst/>
              <a:gdLst>
                <a:gd name="T0" fmla="*/ 0 w 1108"/>
                <a:gd name="T1" fmla="*/ 0 h 256"/>
                <a:gd name="T2" fmla="*/ 144 w 1108"/>
                <a:gd name="T3" fmla="*/ 84 h 256"/>
                <a:gd name="T4" fmla="*/ 280 w 1108"/>
                <a:gd name="T5" fmla="*/ 104 h 256"/>
                <a:gd name="T6" fmla="*/ 366 w 1108"/>
                <a:gd name="T7" fmla="*/ 140 h 256"/>
                <a:gd name="T8" fmla="*/ 442 w 1108"/>
                <a:gd name="T9" fmla="*/ 156 h 256"/>
                <a:gd name="T10" fmla="*/ 536 w 1108"/>
                <a:gd name="T11" fmla="*/ 176 h 256"/>
                <a:gd name="T12" fmla="*/ 694 w 1108"/>
                <a:gd name="T13" fmla="*/ 180 h 256"/>
                <a:gd name="T14" fmla="*/ 942 w 1108"/>
                <a:gd name="T15" fmla="*/ 182 h 256"/>
                <a:gd name="T16" fmla="*/ 1016 w 1108"/>
                <a:gd name="T17" fmla="*/ 204 h 256"/>
                <a:gd name="T18" fmla="*/ 1108 w 1108"/>
                <a:gd name="T19" fmla="*/ 256 h 2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08" h="256">
                  <a:moveTo>
                    <a:pt x="0" y="0"/>
                  </a:moveTo>
                  <a:cubicBezTo>
                    <a:pt x="24" y="14"/>
                    <a:pt x="97" y="67"/>
                    <a:pt x="144" y="84"/>
                  </a:cubicBezTo>
                  <a:cubicBezTo>
                    <a:pt x="191" y="101"/>
                    <a:pt x="243" y="95"/>
                    <a:pt x="280" y="104"/>
                  </a:cubicBezTo>
                  <a:cubicBezTo>
                    <a:pt x="317" y="113"/>
                    <a:pt x="339" y="131"/>
                    <a:pt x="366" y="140"/>
                  </a:cubicBezTo>
                  <a:cubicBezTo>
                    <a:pt x="393" y="149"/>
                    <a:pt x="414" y="150"/>
                    <a:pt x="442" y="156"/>
                  </a:cubicBezTo>
                  <a:cubicBezTo>
                    <a:pt x="470" y="162"/>
                    <a:pt x="494" y="172"/>
                    <a:pt x="536" y="176"/>
                  </a:cubicBezTo>
                  <a:cubicBezTo>
                    <a:pt x="578" y="180"/>
                    <a:pt x="626" y="179"/>
                    <a:pt x="694" y="180"/>
                  </a:cubicBezTo>
                  <a:cubicBezTo>
                    <a:pt x="762" y="181"/>
                    <a:pt x="888" y="178"/>
                    <a:pt x="942" y="182"/>
                  </a:cubicBezTo>
                  <a:cubicBezTo>
                    <a:pt x="996" y="186"/>
                    <a:pt x="988" y="192"/>
                    <a:pt x="1016" y="204"/>
                  </a:cubicBezTo>
                  <a:cubicBezTo>
                    <a:pt x="1044" y="216"/>
                    <a:pt x="1089" y="245"/>
                    <a:pt x="1108" y="256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21" name="Freeform 294"/>
            <p:cNvSpPr>
              <a:spLocks/>
            </p:cNvSpPr>
            <p:nvPr/>
          </p:nvSpPr>
          <p:spPr bwMode="auto">
            <a:xfrm>
              <a:off x="3676" y="2612"/>
              <a:ext cx="114" cy="270"/>
            </a:xfrm>
            <a:custGeom>
              <a:avLst/>
              <a:gdLst>
                <a:gd name="T0" fmla="*/ 0 w 114"/>
                <a:gd name="T1" fmla="*/ 0 h 270"/>
                <a:gd name="T2" fmla="*/ 32 w 114"/>
                <a:gd name="T3" fmla="*/ 124 h 270"/>
                <a:gd name="T4" fmla="*/ 70 w 114"/>
                <a:gd name="T5" fmla="*/ 246 h 270"/>
                <a:gd name="T6" fmla="*/ 114 w 114"/>
                <a:gd name="T7" fmla="*/ 266 h 27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4" h="270">
                  <a:moveTo>
                    <a:pt x="0" y="0"/>
                  </a:moveTo>
                  <a:cubicBezTo>
                    <a:pt x="5" y="21"/>
                    <a:pt x="20" y="83"/>
                    <a:pt x="32" y="124"/>
                  </a:cubicBezTo>
                  <a:cubicBezTo>
                    <a:pt x="44" y="165"/>
                    <a:pt x="56" y="222"/>
                    <a:pt x="70" y="246"/>
                  </a:cubicBezTo>
                  <a:cubicBezTo>
                    <a:pt x="84" y="270"/>
                    <a:pt x="105" y="262"/>
                    <a:pt x="114" y="266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22" name="Freeform 295"/>
            <p:cNvSpPr>
              <a:spLocks/>
            </p:cNvSpPr>
            <p:nvPr/>
          </p:nvSpPr>
          <p:spPr bwMode="auto">
            <a:xfrm>
              <a:off x="3446" y="2730"/>
              <a:ext cx="434" cy="2"/>
            </a:xfrm>
            <a:custGeom>
              <a:avLst/>
              <a:gdLst>
                <a:gd name="T0" fmla="*/ 0 w 434"/>
                <a:gd name="T1" fmla="*/ 0 h 2"/>
                <a:gd name="T2" fmla="*/ 434 w 434"/>
                <a:gd name="T3" fmla="*/ 2 h 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34" h="2">
                  <a:moveTo>
                    <a:pt x="0" y="0"/>
                  </a:moveTo>
                  <a:cubicBezTo>
                    <a:pt x="72" y="0"/>
                    <a:pt x="344" y="2"/>
                    <a:pt x="434" y="2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24" name="Freeform 297"/>
            <p:cNvSpPr>
              <a:spLocks/>
            </p:cNvSpPr>
            <p:nvPr/>
          </p:nvSpPr>
          <p:spPr bwMode="auto">
            <a:xfrm>
              <a:off x="3570" y="2972"/>
              <a:ext cx="176" cy="109"/>
            </a:xfrm>
            <a:custGeom>
              <a:avLst/>
              <a:gdLst>
                <a:gd name="T0" fmla="*/ 0 w 176"/>
                <a:gd name="T1" fmla="*/ 104 h 109"/>
                <a:gd name="T2" fmla="*/ 112 w 176"/>
                <a:gd name="T3" fmla="*/ 104 h 109"/>
                <a:gd name="T4" fmla="*/ 164 w 176"/>
                <a:gd name="T5" fmla="*/ 74 h 109"/>
                <a:gd name="T6" fmla="*/ 176 w 176"/>
                <a:gd name="T7" fmla="*/ 0 h 10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6" h="109">
                  <a:moveTo>
                    <a:pt x="0" y="104"/>
                  </a:moveTo>
                  <a:cubicBezTo>
                    <a:pt x="19" y="104"/>
                    <a:pt x="85" y="109"/>
                    <a:pt x="112" y="104"/>
                  </a:cubicBezTo>
                  <a:cubicBezTo>
                    <a:pt x="139" y="99"/>
                    <a:pt x="153" y="91"/>
                    <a:pt x="164" y="74"/>
                  </a:cubicBezTo>
                  <a:cubicBezTo>
                    <a:pt x="175" y="57"/>
                    <a:pt x="174" y="15"/>
                    <a:pt x="176" y="0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26" name="Freeform 299"/>
            <p:cNvSpPr>
              <a:spLocks/>
            </p:cNvSpPr>
            <p:nvPr/>
          </p:nvSpPr>
          <p:spPr bwMode="auto">
            <a:xfrm>
              <a:off x="3792" y="2744"/>
              <a:ext cx="206" cy="136"/>
            </a:xfrm>
            <a:custGeom>
              <a:avLst/>
              <a:gdLst>
                <a:gd name="T0" fmla="*/ 0 w 206"/>
                <a:gd name="T1" fmla="*/ 136 h 136"/>
                <a:gd name="T2" fmla="*/ 96 w 206"/>
                <a:gd name="T3" fmla="*/ 78 h 136"/>
                <a:gd name="T4" fmla="*/ 206 w 206"/>
                <a:gd name="T5" fmla="*/ 0 h 1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6" h="136">
                  <a:moveTo>
                    <a:pt x="0" y="136"/>
                  </a:moveTo>
                  <a:cubicBezTo>
                    <a:pt x="16" y="126"/>
                    <a:pt x="62" y="101"/>
                    <a:pt x="96" y="78"/>
                  </a:cubicBezTo>
                  <a:cubicBezTo>
                    <a:pt x="130" y="55"/>
                    <a:pt x="183" y="16"/>
                    <a:pt x="206" y="0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29" name="Freeform 302"/>
            <p:cNvSpPr>
              <a:spLocks/>
            </p:cNvSpPr>
            <p:nvPr/>
          </p:nvSpPr>
          <p:spPr bwMode="auto">
            <a:xfrm>
              <a:off x="3698" y="3440"/>
              <a:ext cx="1202" cy="398"/>
            </a:xfrm>
            <a:custGeom>
              <a:avLst/>
              <a:gdLst>
                <a:gd name="T0" fmla="*/ 0 w 1202"/>
                <a:gd name="T1" fmla="*/ 0 h 398"/>
                <a:gd name="T2" fmla="*/ 338 w 1202"/>
                <a:gd name="T3" fmla="*/ 60 h 398"/>
                <a:gd name="T4" fmla="*/ 698 w 1202"/>
                <a:gd name="T5" fmla="*/ 94 h 398"/>
                <a:gd name="T6" fmla="*/ 902 w 1202"/>
                <a:gd name="T7" fmla="*/ 208 h 398"/>
                <a:gd name="T8" fmla="*/ 1202 w 1202"/>
                <a:gd name="T9" fmla="*/ 398 h 3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2" h="398">
                  <a:moveTo>
                    <a:pt x="0" y="0"/>
                  </a:moveTo>
                  <a:cubicBezTo>
                    <a:pt x="56" y="10"/>
                    <a:pt x="222" y="44"/>
                    <a:pt x="338" y="60"/>
                  </a:cubicBezTo>
                  <a:cubicBezTo>
                    <a:pt x="454" y="76"/>
                    <a:pt x="604" y="69"/>
                    <a:pt x="698" y="94"/>
                  </a:cubicBezTo>
                  <a:cubicBezTo>
                    <a:pt x="792" y="119"/>
                    <a:pt x="818" y="157"/>
                    <a:pt x="902" y="208"/>
                  </a:cubicBezTo>
                  <a:cubicBezTo>
                    <a:pt x="986" y="259"/>
                    <a:pt x="1140" y="359"/>
                    <a:pt x="1202" y="398"/>
                  </a:cubicBezTo>
                </a:path>
              </a:pathLst>
            </a:custGeom>
            <a:noFill/>
            <a:ln w="1905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30" name="Freeform 303"/>
            <p:cNvSpPr>
              <a:spLocks/>
            </p:cNvSpPr>
            <p:nvPr/>
          </p:nvSpPr>
          <p:spPr bwMode="auto">
            <a:xfrm>
              <a:off x="2844" y="3402"/>
              <a:ext cx="358" cy="334"/>
            </a:xfrm>
            <a:custGeom>
              <a:avLst/>
              <a:gdLst>
                <a:gd name="T0" fmla="*/ 0 w 358"/>
                <a:gd name="T1" fmla="*/ 334 h 334"/>
                <a:gd name="T2" fmla="*/ 84 w 358"/>
                <a:gd name="T3" fmla="*/ 260 h 334"/>
                <a:gd name="T4" fmla="*/ 192 w 358"/>
                <a:gd name="T5" fmla="*/ 106 h 334"/>
                <a:gd name="T6" fmla="*/ 262 w 358"/>
                <a:gd name="T7" fmla="*/ 38 h 334"/>
                <a:gd name="T8" fmla="*/ 358 w 358"/>
                <a:gd name="T9" fmla="*/ 0 h 3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8" h="334">
                  <a:moveTo>
                    <a:pt x="0" y="334"/>
                  </a:moveTo>
                  <a:cubicBezTo>
                    <a:pt x="14" y="322"/>
                    <a:pt x="52" y="298"/>
                    <a:pt x="84" y="260"/>
                  </a:cubicBezTo>
                  <a:cubicBezTo>
                    <a:pt x="116" y="222"/>
                    <a:pt x="162" y="143"/>
                    <a:pt x="192" y="106"/>
                  </a:cubicBezTo>
                  <a:cubicBezTo>
                    <a:pt x="222" y="69"/>
                    <a:pt x="234" y="56"/>
                    <a:pt x="262" y="38"/>
                  </a:cubicBezTo>
                  <a:cubicBezTo>
                    <a:pt x="290" y="20"/>
                    <a:pt x="338" y="8"/>
                    <a:pt x="358" y="0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31" name="Freeform 304"/>
            <p:cNvSpPr>
              <a:spLocks/>
            </p:cNvSpPr>
            <p:nvPr/>
          </p:nvSpPr>
          <p:spPr bwMode="auto">
            <a:xfrm>
              <a:off x="2848" y="3669"/>
              <a:ext cx="542" cy="96"/>
            </a:xfrm>
            <a:custGeom>
              <a:avLst/>
              <a:gdLst>
                <a:gd name="T0" fmla="*/ 0 w 542"/>
                <a:gd name="T1" fmla="*/ 65 h 96"/>
                <a:gd name="T2" fmla="*/ 102 w 542"/>
                <a:gd name="T3" fmla="*/ 89 h 96"/>
                <a:gd name="T4" fmla="*/ 248 w 542"/>
                <a:gd name="T5" fmla="*/ 83 h 96"/>
                <a:gd name="T6" fmla="*/ 364 w 542"/>
                <a:gd name="T7" fmla="*/ 11 h 96"/>
                <a:gd name="T8" fmla="*/ 442 w 542"/>
                <a:gd name="T9" fmla="*/ 19 h 96"/>
                <a:gd name="T10" fmla="*/ 500 w 542"/>
                <a:gd name="T11" fmla="*/ 15 h 96"/>
                <a:gd name="T12" fmla="*/ 542 w 542"/>
                <a:gd name="T13" fmla="*/ 33 h 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2" h="96">
                  <a:moveTo>
                    <a:pt x="0" y="65"/>
                  </a:moveTo>
                  <a:cubicBezTo>
                    <a:pt x="17" y="69"/>
                    <a:pt x="61" y="86"/>
                    <a:pt x="102" y="89"/>
                  </a:cubicBezTo>
                  <a:cubicBezTo>
                    <a:pt x="143" y="92"/>
                    <a:pt x="204" y="96"/>
                    <a:pt x="248" y="83"/>
                  </a:cubicBezTo>
                  <a:cubicBezTo>
                    <a:pt x="292" y="70"/>
                    <a:pt x="332" y="22"/>
                    <a:pt x="364" y="11"/>
                  </a:cubicBezTo>
                  <a:cubicBezTo>
                    <a:pt x="396" y="0"/>
                    <a:pt x="419" y="18"/>
                    <a:pt x="442" y="19"/>
                  </a:cubicBezTo>
                  <a:cubicBezTo>
                    <a:pt x="465" y="20"/>
                    <a:pt x="483" y="13"/>
                    <a:pt x="500" y="15"/>
                  </a:cubicBezTo>
                  <a:cubicBezTo>
                    <a:pt x="517" y="17"/>
                    <a:pt x="533" y="29"/>
                    <a:pt x="542" y="33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35" name="Freeform 308"/>
            <p:cNvSpPr>
              <a:spLocks/>
            </p:cNvSpPr>
            <p:nvPr/>
          </p:nvSpPr>
          <p:spPr bwMode="auto">
            <a:xfrm>
              <a:off x="3128" y="3286"/>
              <a:ext cx="360" cy="116"/>
            </a:xfrm>
            <a:custGeom>
              <a:avLst/>
              <a:gdLst>
                <a:gd name="T0" fmla="*/ 360 w 360"/>
                <a:gd name="T1" fmla="*/ 116 h 116"/>
                <a:gd name="T2" fmla="*/ 164 w 360"/>
                <a:gd name="T3" fmla="*/ 72 h 116"/>
                <a:gd name="T4" fmla="*/ 42 w 360"/>
                <a:gd name="T5" fmla="*/ 22 h 116"/>
                <a:gd name="T6" fmla="*/ 0 w 360"/>
                <a:gd name="T7" fmla="*/ 0 h 1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0" h="116">
                  <a:moveTo>
                    <a:pt x="360" y="116"/>
                  </a:moveTo>
                  <a:cubicBezTo>
                    <a:pt x="327" y="109"/>
                    <a:pt x="217" y="88"/>
                    <a:pt x="164" y="72"/>
                  </a:cubicBezTo>
                  <a:cubicBezTo>
                    <a:pt x="111" y="56"/>
                    <a:pt x="69" y="34"/>
                    <a:pt x="42" y="22"/>
                  </a:cubicBezTo>
                  <a:cubicBezTo>
                    <a:pt x="15" y="10"/>
                    <a:pt x="9" y="5"/>
                    <a:pt x="0" y="0"/>
                  </a:cubicBezTo>
                </a:path>
              </a:pathLst>
            </a:custGeom>
            <a:noFill/>
            <a:ln w="127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079" name="Group 309"/>
          <p:cNvGrpSpPr>
            <a:grpSpLocks/>
          </p:cNvGrpSpPr>
          <p:nvPr/>
        </p:nvGrpSpPr>
        <p:grpSpPr bwMode="auto">
          <a:xfrm>
            <a:off x="119063" y="644526"/>
            <a:ext cx="9537700" cy="6953250"/>
            <a:chOff x="30" y="406"/>
            <a:chExt cx="6008" cy="4380"/>
          </a:xfrm>
        </p:grpSpPr>
        <p:sp>
          <p:nvSpPr>
            <p:cNvPr id="3245" name="Freeform 310"/>
            <p:cNvSpPr>
              <a:spLocks/>
            </p:cNvSpPr>
            <p:nvPr/>
          </p:nvSpPr>
          <p:spPr bwMode="auto">
            <a:xfrm>
              <a:off x="30" y="406"/>
              <a:ext cx="2568" cy="849"/>
            </a:xfrm>
            <a:custGeom>
              <a:avLst/>
              <a:gdLst>
                <a:gd name="T0" fmla="*/ 0 w 2568"/>
                <a:gd name="T1" fmla="*/ 838 h 849"/>
                <a:gd name="T2" fmla="*/ 64 w 2568"/>
                <a:gd name="T3" fmla="*/ 824 h 849"/>
                <a:gd name="T4" fmla="*/ 280 w 2568"/>
                <a:gd name="T5" fmla="*/ 826 h 849"/>
                <a:gd name="T6" fmla="*/ 484 w 2568"/>
                <a:gd name="T7" fmla="*/ 686 h 849"/>
                <a:gd name="T8" fmla="*/ 534 w 2568"/>
                <a:gd name="T9" fmla="*/ 504 h 849"/>
                <a:gd name="T10" fmla="*/ 664 w 2568"/>
                <a:gd name="T11" fmla="*/ 398 h 849"/>
                <a:gd name="T12" fmla="*/ 794 w 2568"/>
                <a:gd name="T13" fmla="*/ 454 h 849"/>
                <a:gd name="T14" fmla="*/ 924 w 2568"/>
                <a:gd name="T15" fmla="*/ 456 h 849"/>
                <a:gd name="T16" fmla="*/ 1070 w 2568"/>
                <a:gd name="T17" fmla="*/ 370 h 849"/>
                <a:gd name="T18" fmla="*/ 1238 w 2568"/>
                <a:gd name="T19" fmla="*/ 372 h 849"/>
                <a:gd name="T20" fmla="*/ 1338 w 2568"/>
                <a:gd name="T21" fmla="*/ 282 h 849"/>
                <a:gd name="T22" fmla="*/ 1452 w 2568"/>
                <a:gd name="T23" fmla="*/ 258 h 849"/>
                <a:gd name="T24" fmla="*/ 1562 w 2568"/>
                <a:gd name="T25" fmla="*/ 268 h 849"/>
                <a:gd name="T26" fmla="*/ 1714 w 2568"/>
                <a:gd name="T27" fmla="*/ 224 h 849"/>
                <a:gd name="T28" fmla="*/ 1920 w 2568"/>
                <a:gd name="T29" fmla="*/ 282 h 849"/>
                <a:gd name="T30" fmla="*/ 2012 w 2568"/>
                <a:gd name="T31" fmla="*/ 208 h 849"/>
                <a:gd name="T32" fmla="*/ 2056 w 2568"/>
                <a:gd name="T33" fmla="*/ 210 h 849"/>
                <a:gd name="T34" fmla="*/ 2106 w 2568"/>
                <a:gd name="T35" fmla="*/ 264 h 849"/>
                <a:gd name="T36" fmla="*/ 2174 w 2568"/>
                <a:gd name="T37" fmla="*/ 300 h 849"/>
                <a:gd name="T38" fmla="*/ 2220 w 2568"/>
                <a:gd name="T39" fmla="*/ 254 h 849"/>
                <a:gd name="T40" fmla="*/ 2318 w 2568"/>
                <a:gd name="T41" fmla="*/ 258 h 849"/>
                <a:gd name="T42" fmla="*/ 2466 w 2568"/>
                <a:gd name="T43" fmla="*/ 88 h 849"/>
                <a:gd name="T44" fmla="*/ 2568 w 2568"/>
                <a:gd name="T45" fmla="*/ 0 h 8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568" h="849">
                  <a:moveTo>
                    <a:pt x="0" y="838"/>
                  </a:moveTo>
                  <a:cubicBezTo>
                    <a:pt x="11" y="836"/>
                    <a:pt x="17" y="826"/>
                    <a:pt x="64" y="824"/>
                  </a:cubicBezTo>
                  <a:cubicBezTo>
                    <a:pt x="111" y="822"/>
                    <a:pt x="210" y="849"/>
                    <a:pt x="280" y="826"/>
                  </a:cubicBezTo>
                  <a:cubicBezTo>
                    <a:pt x="350" y="803"/>
                    <a:pt x="442" y="740"/>
                    <a:pt x="484" y="686"/>
                  </a:cubicBezTo>
                  <a:cubicBezTo>
                    <a:pt x="526" y="632"/>
                    <a:pt x="504" y="552"/>
                    <a:pt x="534" y="504"/>
                  </a:cubicBezTo>
                  <a:cubicBezTo>
                    <a:pt x="564" y="456"/>
                    <a:pt x="621" y="406"/>
                    <a:pt x="664" y="398"/>
                  </a:cubicBezTo>
                  <a:cubicBezTo>
                    <a:pt x="707" y="390"/>
                    <a:pt x="751" y="444"/>
                    <a:pt x="794" y="454"/>
                  </a:cubicBezTo>
                  <a:cubicBezTo>
                    <a:pt x="837" y="464"/>
                    <a:pt x="878" y="470"/>
                    <a:pt x="924" y="456"/>
                  </a:cubicBezTo>
                  <a:cubicBezTo>
                    <a:pt x="970" y="442"/>
                    <a:pt x="1018" y="384"/>
                    <a:pt x="1070" y="370"/>
                  </a:cubicBezTo>
                  <a:cubicBezTo>
                    <a:pt x="1122" y="356"/>
                    <a:pt x="1193" y="387"/>
                    <a:pt x="1238" y="372"/>
                  </a:cubicBezTo>
                  <a:cubicBezTo>
                    <a:pt x="1283" y="357"/>
                    <a:pt x="1302" y="301"/>
                    <a:pt x="1338" y="282"/>
                  </a:cubicBezTo>
                  <a:cubicBezTo>
                    <a:pt x="1374" y="263"/>
                    <a:pt x="1415" y="260"/>
                    <a:pt x="1452" y="258"/>
                  </a:cubicBezTo>
                  <a:cubicBezTo>
                    <a:pt x="1489" y="256"/>
                    <a:pt x="1518" y="274"/>
                    <a:pt x="1562" y="268"/>
                  </a:cubicBezTo>
                  <a:cubicBezTo>
                    <a:pt x="1606" y="262"/>
                    <a:pt x="1654" y="222"/>
                    <a:pt x="1714" y="224"/>
                  </a:cubicBezTo>
                  <a:cubicBezTo>
                    <a:pt x="1774" y="226"/>
                    <a:pt x="1870" y="285"/>
                    <a:pt x="1920" y="282"/>
                  </a:cubicBezTo>
                  <a:cubicBezTo>
                    <a:pt x="1970" y="279"/>
                    <a:pt x="1990" y="220"/>
                    <a:pt x="2012" y="208"/>
                  </a:cubicBezTo>
                  <a:cubicBezTo>
                    <a:pt x="2034" y="196"/>
                    <a:pt x="2040" y="201"/>
                    <a:pt x="2056" y="210"/>
                  </a:cubicBezTo>
                  <a:cubicBezTo>
                    <a:pt x="2072" y="219"/>
                    <a:pt x="2086" y="249"/>
                    <a:pt x="2106" y="264"/>
                  </a:cubicBezTo>
                  <a:cubicBezTo>
                    <a:pt x="2126" y="279"/>
                    <a:pt x="2155" y="302"/>
                    <a:pt x="2174" y="300"/>
                  </a:cubicBezTo>
                  <a:cubicBezTo>
                    <a:pt x="2193" y="298"/>
                    <a:pt x="2196" y="261"/>
                    <a:pt x="2220" y="254"/>
                  </a:cubicBezTo>
                  <a:cubicBezTo>
                    <a:pt x="2244" y="247"/>
                    <a:pt x="2277" y="286"/>
                    <a:pt x="2318" y="258"/>
                  </a:cubicBezTo>
                  <a:cubicBezTo>
                    <a:pt x="2359" y="230"/>
                    <a:pt x="2424" y="131"/>
                    <a:pt x="2466" y="88"/>
                  </a:cubicBezTo>
                  <a:cubicBezTo>
                    <a:pt x="2508" y="45"/>
                    <a:pt x="2547" y="18"/>
                    <a:pt x="2568" y="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49" name="Freeform 314"/>
            <p:cNvSpPr>
              <a:spLocks/>
            </p:cNvSpPr>
            <p:nvPr/>
          </p:nvSpPr>
          <p:spPr bwMode="auto">
            <a:xfrm>
              <a:off x="1890" y="406"/>
              <a:ext cx="1604" cy="1306"/>
            </a:xfrm>
            <a:custGeom>
              <a:avLst/>
              <a:gdLst>
                <a:gd name="T0" fmla="*/ 0 w 1604"/>
                <a:gd name="T1" fmla="*/ 0 h 1306"/>
                <a:gd name="T2" fmla="*/ 130 w 1604"/>
                <a:gd name="T3" fmla="*/ 202 h 1306"/>
                <a:gd name="T4" fmla="*/ 294 w 1604"/>
                <a:gd name="T5" fmla="*/ 354 h 1306"/>
                <a:gd name="T6" fmla="*/ 446 w 1604"/>
                <a:gd name="T7" fmla="*/ 466 h 1306"/>
                <a:gd name="T8" fmla="*/ 934 w 1604"/>
                <a:gd name="T9" fmla="*/ 654 h 1306"/>
                <a:gd name="T10" fmla="*/ 1096 w 1604"/>
                <a:gd name="T11" fmla="*/ 792 h 1306"/>
                <a:gd name="T12" fmla="*/ 1206 w 1604"/>
                <a:gd name="T13" fmla="*/ 794 h 1306"/>
                <a:gd name="T14" fmla="*/ 1262 w 1604"/>
                <a:gd name="T15" fmla="*/ 740 h 1306"/>
                <a:gd name="T16" fmla="*/ 1354 w 1604"/>
                <a:gd name="T17" fmla="*/ 748 h 1306"/>
                <a:gd name="T18" fmla="*/ 1424 w 1604"/>
                <a:gd name="T19" fmla="*/ 862 h 1306"/>
                <a:gd name="T20" fmla="*/ 1474 w 1604"/>
                <a:gd name="T21" fmla="*/ 958 h 1306"/>
                <a:gd name="T22" fmla="*/ 1494 w 1604"/>
                <a:gd name="T23" fmla="*/ 1030 h 1306"/>
                <a:gd name="T24" fmla="*/ 1540 w 1604"/>
                <a:gd name="T25" fmla="*/ 1122 h 1306"/>
                <a:gd name="T26" fmla="*/ 1604 w 1604"/>
                <a:gd name="T27" fmla="*/ 1306 h 130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04" h="1306">
                  <a:moveTo>
                    <a:pt x="0" y="0"/>
                  </a:moveTo>
                  <a:cubicBezTo>
                    <a:pt x="22" y="34"/>
                    <a:pt x="81" y="143"/>
                    <a:pt x="130" y="202"/>
                  </a:cubicBezTo>
                  <a:cubicBezTo>
                    <a:pt x="179" y="261"/>
                    <a:pt x="241" y="310"/>
                    <a:pt x="294" y="354"/>
                  </a:cubicBezTo>
                  <a:cubicBezTo>
                    <a:pt x="347" y="398"/>
                    <a:pt x="339" y="416"/>
                    <a:pt x="446" y="466"/>
                  </a:cubicBezTo>
                  <a:cubicBezTo>
                    <a:pt x="553" y="516"/>
                    <a:pt x="826" y="600"/>
                    <a:pt x="934" y="654"/>
                  </a:cubicBezTo>
                  <a:cubicBezTo>
                    <a:pt x="1042" y="708"/>
                    <a:pt x="1051" y="769"/>
                    <a:pt x="1096" y="792"/>
                  </a:cubicBezTo>
                  <a:cubicBezTo>
                    <a:pt x="1141" y="815"/>
                    <a:pt x="1178" y="803"/>
                    <a:pt x="1206" y="794"/>
                  </a:cubicBezTo>
                  <a:cubicBezTo>
                    <a:pt x="1234" y="785"/>
                    <a:pt x="1237" y="748"/>
                    <a:pt x="1262" y="740"/>
                  </a:cubicBezTo>
                  <a:cubicBezTo>
                    <a:pt x="1287" y="732"/>
                    <a:pt x="1327" y="728"/>
                    <a:pt x="1354" y="748"/>
                  </a:cubicBezTo>
                  <a:cubicBezTo>
                    <a:pt x="1381" y="768"/>
                    <a:pt x="1404" y="827"/>
                    <a:pt x="1424" y="862"/>
                  </a:cubicBezTo>
                  <a:cubicBezTo>
                    <a:pt x="1444" y="897"/>
                    <a:pt x="1462" y="930"/>
                    <a:pt x="1474" y="958"/>
                  </a:cubicBezTo>
                  <a:cubicBezTo>
                    <a:pt x="1486" y="986"/>
                    <a:pt x="1483" y="1003"/>
                    <a:pt x="1494" y="1030"/>
                  </a:cubicBezTo>
                  <a:cubicBezTo>
                    <a:pt x="1505" y="1057"/>
                    <a:pt x="1522" y="1076"/>
                    <a:pt x="1540" y="1122"/>
                  </a:cubicBezTo>
                  <a:cubicBezTo>
                    <a:pt x="1558" y="1168"/>
                    <a:pt x="1591" y="1268"/>
                    <a:pt x="1604" y="1306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50" name="Freeform 315"/>
            <p:cNvSpPr>
              <a:spLocks/>
            </p:cNvSpPr>
            <p:nvPr/>
          </p:nvSpPr>
          <p:spPr bwMode="auto">
            <a:xfrm>
              <a:off x="2346" y="668"/>
              <a:ext cx="42" cy="206"/>
            </a:xfrm>
            <a:custGeom>
              <a:avLst/>
              <a:gdLst>
                <a:gd name="T0" fmla="*/ 0 w 42"/>
                <a:gd name="T1" fmla="*/ 0 h 206"/>
                <a:gd name="T2" fmla="*/ 32 w 42"/>
                <a:gd name="T3" fmla="*/ 58 h 206"/>
                <a:gd name="T4" fmla="*/ 38 w 42"/>
                <a:gd name="T5" fmla="*/ 138 h 206"/>
                <a:gd name="T6" fmla="*/ 6 w 42"/>
                <a:gd name="T7" fmla="*/ 206 h 20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2" h="206">
                  <a:moveTo>
                    <a:pt x="0" y="0"/>
                  </a:moveTo>
                  <a:cubicBezTo>
                    <a:pt x="5" y="10"/>
                    <a:pt x="26" y="35"/>
                    <a:pt x="32" y="58"/>
                  </a:cubicBezTo>
                  <a:cubicBezTo>
                    <a:pt x="38" y="81"/>
                    <a:pt x="42" y="113"/>
                    <a:pt x="38" y="138"/>
                  </a:cubicBezTo>
                  <a:cubicBezTo>
                    <a:pt x="34" y="163"/>
                    <a:pt x="13" y="192"/>
                    <a:pt x="6" y="206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57" name="Freeform 322"/>
            <p:cNvSpPr>
              <a:spLocks/>
            </p:cNvSpPr>
            <p:nvPr/>
          </p:nvSpPr>
          <p:spPr bwMode="auto">
            <a:xfrm>
              <a:off x="2062" y="938"/>
              <a:ext cx="116" cy="68"/>
            </a:xfrm>
            <a:custGeom>
              <a:avLst/>
              <a:gdLst>
                <a:gd name="T0" fmla="*/ 0 w 116"/>
                <a:gd name="T1" fmla="*/ 68 h 68"/>
                <a:gd name="T2" fmla="*/ 64 w 116"/>
                <a:gd name="T3" fmla="*/ 10 h 68"/>
                <a:gd name="T4" fmla="*/ 116 w 116"/>
                <a:gd name="T5" fmla="*/ 6 h 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6" h="68">
                  <a:moveTo>
                    <a:pt x="0" y="68"/>
                  </a:moveTo>
                  <a:cubicBezTo>
                    <a:pt x="11" y="58"/>
                    <a:pt x="45" y="20"/>
                    <a:pt x="64" y="10"/>
                  </a:cubicBezTo>
                  <a:cubicBezTo>
                    <a:pt x="83" y="0"/>
                    <a:pt x="105" y="7"/>
                    <a:pt x="116" y="6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58" name="Freeform 323"/>
            <p:cNvSpPr>
              <a:spLocks/>
            </p:cNvSpPr>
            <p:nvPr/>
          </p:nvSpPr>
          <p:spPr bwMode="auto">
            <a:xfrm>
              <a:off x="2178" y="886"/>
              <a:ext cx="8" cy="60"/>
            </a:xfrm>
            <a:custGeom>
              <a:avLst/>
              <a:gdLst>
                <a:gd name="T0" fmla="*/ 0 w 8"/>
                <a:gd name="T1" fmla="*/ 60 h 60"/>
                <a:gd name="T2" fmla="*/ 8 w 8"/>
                <a:gd name="T3" fmla="*/ 0 h 6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8" h="60">
                  <a:moveTo>
                    <a:pt x="0" y="60"/>
                  </a:moveTo>
                  <a:cubicBezTo>
                    <a:pt x="1" y="50"/>
                    <a:pt x="6" y="12"/>
                    <a:pt x="8" y="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59" name="Freeform 324"/>
            <p:cNvSpPr>
              <a:spLocks/>
            </p:cNvSpPr>
            <p:nvPr/>
          </p:nvSpPr>
          <p:spPr bwMode="auto">
            <a:xfrm>
              <a:off x="2122" y="792"/>
              <a:ext cx="70" cy="50"/>
            </a:xfrm>
            <a:custGeom>
              <a:avLst/>
              <a:gdLst>
                <a:gd name="T0" fmla="*/ 0 w 70"/>
                <a:gd name="T1" fmla="*/ 0 h 50"/>
                <a:gd name="T2" fmla="*/ 48 w 70"/>
                <a:gd name="T3" fmla="*/ 42 h 50"/>
                <a:gd name="T4" fmla="*/ 70 w 70"/>
                <a:gd name="T5" fmla="*/ 46 h 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0" h="50">
                  <a:moveTo>
                    <a:pt x="0" y="0"/>
                  </a:moveTo>
                  <a:cubicBezTo>
                    <a:pt x="8" y="7"/>
                    <a:pt x="36" y="34"/>
                    <a:pt x="48" y="42"/>
                  </a:cubicBezTo>
                  <a:cubicBezTo>
                    <a:pt x="60" y="50"/>
                    <a:pt x="66" y="45"/>
                    <a:pt x="70" y="46"/>
                  </a:cubicBezTo>
                </a:path>
              </a:pathLst>
            </a:custGeom>
            <a:noFill/>
            <a:ln w="158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60" name="Freeform 325"/>
            <p:cNvSpPr>
              <a:spLocks/>
            </p:cNvSpPr>
            <p:nvPr/>
          </p:nvSpPr>
          <p:spPr bwMode="auto">
            <a:xfrm>
              <a:off x="2186" y="840"/>
              <a:ext cx="6" cy="50"/>
            </a:xfrm>
            <a:custGeom>
              <a:avLst/>
              <a:gdLst>
                <a:gd name="T0" fmla="*/ 6 w 6"/>
                <a:gd name="T1" fmla="*/ 0 h 50"/>
                <a:gd name="T2" fmla="*/ 0 w 6"/>
                <a:gd name="T3" fmla="*/ 50 h 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" h="50">
                  <a:moveTo>
                    <a:pt x="6" y="0"/>
                  </a:moveTo>
                  <a:cubicBezTo>
                    <a:pt x="5" y="8"/>
                    <a:pt x="1" y="40"/>
                    <a:pt x="0" y="50"/>
                  </a:cubicBezTo>
                </a:path>
              </a:pathLst>
            </a:custGeom>
            <a:noFill/>
            <a:ln w="158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61" name="Freeform 326"/>
            <p:cNvSpPr>
              <a:spLocks/>
            </p:cNvSpPr>
            <p:nvPr/>
          </p:nvSpPr>
          <p:spPr bwMode="auto">
            <a:xfrm>
              <a:off x="534" y="1060"/>
              <a:ext cx="1199" cy="2862"/>
            </a:xfrm>
            <a:custGeom>
              <a:avLst/>
              <a:gdLst>
                <a:gd name="T0" fmla="*/ 0 w 1199"/>
                <a:gd name="T1" fmla="*/ 0 h 2862"/>
                <a:gd name="T2" fmla="*/ 52 w 1199"/>
                <a:gd name="T3" fmla="*/ 26 h 2862"/>
                <a:gd name="T4" fmla="*/ 116 w 1199"/>
                <a:gd name="T5" fmla="*/ 86 h 2862"/>
                <a:gd name="T6" fmla="*/ 192 w 1199"/>
                <a:gd name="T7" fmla="*/ 140 h 2862"/>
                <a:gd name="T8" fmla="*/ 272 w 1199"/>
                <a:gd name="T9" fmla="*/ 230 h 2862"/>
                <a:gd name="T10" fmla="*/ 322 w 1199"/>
                <a:gd name="T11" fmla="*/ 378 h 2862"/>
                <a:gd name="T12" fmla="*/ 460 w 1199"/>
                <a:gd name="T13" fmla="*/ 512 h 2862"/>
                <a:gd name="T14" fmla="*/ 574 w 1199"/>
                <a:gd name="T15" fmla="*/ 666 h 2862"/>
                <a:gd name="T16" fmla="*/ 676 w 1199"/>
                <a:gd name="T17" fmla="*/ 788 h 2862"/>
                <a:gd name="T18" fmla="*/ 724 w 1199"/>
                <a:gd name="T19" fmla="*/ 870 h 2862"/>
                <a:gd name="T20" fmla="*/ 756 w 1199"/>
                <a:gd name="T21" fmla="*/ 992 h 2862"/>
                <a:gd name="T22" fmla="*/ 802 w 1199"/>
                <a:gd name="T23" fmla="*/ 1090 h 2862"/>
                <a:gd name="T24" fmla="*/ 808 w 1199"/>
                <a:gd name="T25" fmla="*/ 1256 h 2862"/>
                <a:gd name="T26" fmla="*/ 856 w 1199"/>
                <a:gd name="T27" fmla="*/ 1404 h 2862"/>
                <a:gd name="T28" fmla="*/ 896 w 1199"/>
                <a:gd name="T29" fmla="*/ 1460 h 2862"/>
                <a:gd name="T30" fmla="*/ 952 w 1199"/>
                <a:gd name="T31" fmla="*/ 1616 h 2862"/>
                <a:gd name="T32" fmla="*/ 1030 w 1199"/>
                <a:gd name="T33" fmla="*/ 1818 h 2862"/>
                <a:gd name="T34" fmla="*/ 1028 w 1199"/>
                <a:gd name="T35" fmla="*/ 1928 h 2862"/>
                <a:gd name="T36" fmla="*/ 1012 w 1199"/>
                <a:gd name="T37" fmla="*/ 2072 h 2862"/>
                <a:gd name="T38" fmla="*/ 1018 w 1199"/>
                <a:gd name="T39" fmla="*/ 2238 h 2862"/>
                <a:gd name="T40" fmla="*/ 1012 w 1199"/>
                <a:gd name="T41" fmla="*/ 2298 h 2862"/>
                <a:gd name="T42" fmla="*/ 1026 w 1199"/>
                <a:gd name="T43" fmla="*/ 2378 h 2862"/>
                <a:gd name="T44" fmla="*/ 1024 w 1199"/>
                <a:gd name="T45" fmla="*/ 2450 h 2862"/>
                <a:gd name="T46" fmla="*/ 1020 w 1199"/>
                <a:gd name="T47" fmla="*/ 2564 h 2862"/>
                <a:gd name="T48" fmla="*/ 1106 w 1199"/>
                <a:gd name="T49" fmla="*/ 2708 h 2862"/>
                <a:gd name="T50" fmla="*/ 1186 w 1199"/>
                <a:gd name="T51" fmla="*/ 2776 h 2862"/>
                <a:gd name="T52" fmla="*/ 1184 w 1199"/>
                <a:gd name="T53" fmla="*/ 2828 h 2862"/>
                <a:gd name="T54" fmla="*/ 1196 w 1199"/>
                <a:gd name="T55" fmla="*/ 2862 h 286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199" h="2862">
                  <a:moveTo>
                    <a:pt x="0" y="0"/>
                  </a:moveTo>
                  <a:cubicBezTo>
                    <a:pt x="9" y="4"/>
                    <a:pt x="33" y="12"/>
                    <a:pt x="52" y="26"/>
                  </a:cubicBezTo>
                  <a:cubicBezTo>
                    <a:pt x="71" y="40"/>
                    <a:pt x="93" y="67"/>
                    <a:pt x="116" y="86"/>
                  </a:cubicBezTo>
                  <a:cubicBezTo>
                    <a:pt x="139" y="105"/>
                    <a:pt x="166" y="116"/>
                    <a:pt x="192" y="140"/>
                  </a:cubicBezTo>
                  <a:cubicBezTo>
                    <a:pt x="218" y="164"/>
                    <a:pt x="250" y="190"/>
                    <a:pt x="272" y="230"/>
                  </a:cubicBezTo>
                  <a:cubicBezTo>
                    <a:pt x="294" y="270"/>
                    <a:pt x="291" y="331"/>
                    <a:pt x="322" y="378"/>
                  </a:cubicBezTo>
                  <a:cubicBezTo>
                    <a:pt x="353" y="425"/>
                    <a:pt x="418" y="464"/>
                    <a:pt x="460" y="512"/>
                  </a:cubicBezTo>
                  <a:cubicBezTo>
                    <a:pt x="502" y="560"/>
                    <a:pt x="538" y="620"/>
                    <a:pt x="574" y="666"/>
                  </a:cubicBezTo>
                  <a:cubicBezTo>
                    <a:pt x="610" y="712"/>
                    <a:pt x="651" y="754"/>
                    <a:pt x="676" y="788"/>
                  </a:cubicBezTo>
                  <a:cubicBezTo>
                    <a:pt x="701" y="822"/>
                    <a:pt x="711" y="836"/>
                    <a:pt x="724" y="870"/>
                  </a:cubicBezTo>
                  <a:cubicBezTo>
                    <a:pt x="737" y="904"/>
                    <a:pt x="743" y="955"/>
                    <a:pt x="756" y="992"/>
                  </a:cubicBezTo>
                  <a:cubicBezTo>
                    <a:pt x="769" y="1029"/>
                    <a:pt x="793" y="1046"/>
                    <a:pt x="802" y="1090"/>
                  </a:cubicBezTo>
                  <a:cubicBezTo>
                    <a:pt x="811" y="1134"/>
                    <a:pt x="799" y="1204"/>
                    <a:pt x="808" y="1256"/>
                  </a:cubicBezTo>
                  <a:cubicBezTo>
                    <a:pt x="817" y="1308"/>
                    <a:pt x="841" y="1370"/>
                    <a:pt x="856" y="1404"/>
                  </a:cubicBezTo>
                  <a:cubicBezTo>
                    <a:pt x="871" y="1438"/>
                    <a:pt x="880" y="1425"/>
                    <a:pt x="896" y="1460"/>
                  </a:cubicBezTo>
                  <a:cubicBezTo>
                    <a:pt x="912" y="1495"/>
                    <a:pt x="930" y="1556"/>
                    <a:pt x="952" y="1616"/>
                  </a:cubicBezTo>
                  <a:cubicBezTo>
                    <a:pt x="974" y="1676"/>
                    <a:pt x="1017" y="1766"/>
                    <a:pt x="1030" y="1818"/>
                  </a:cubicBezTo>
                  <a:cubicBezTo>
                    <a:pt x="1043" y="1870"/>
                    <a:pt x="1031" y="1886"/>
                    <a:pt x="1028" y="1928"/>
                  </a:cubicBezTo>
                  <a:cubicBezTo>
                    <a:pt x="1025" y="1970"/>
                    <a:pt x="1014" y="2020"/>
                    <a:pt x="1012" y="2072"/>
                  </a:cubicBezTo>
                  <a:cubicBezTo>
                    <a:pt x="1010" y="2124"/>
                    <a:pt x="1018" y="2200"/>
                    <a:pt x="1018" y="2238"/>
                  </a:cubicBezTo>
                  <a:cubicBezTo>
                    <a:pt x="1018" y="2276"/>
                    <a:pt x="1011" y="2275"/>
                    <a:pt x="1012" y="2298"/>
                  </a:cubicBezTo>
                  <a:cubicBezTo>
                    <a:pt x="1013" y="2321"/>
                    <a:pt x="1024" y="2353"/>
                    <a:pt x="1026" y="2378"/>
                  </a:cubicBezTo>
                  <a:cubicBezTo>
                    <a:pt x="1028" y="2403"/>
                    <a:pt x="1025" y="2419"/>
                    <a:pt x="1024" y="2450"/>
                  </a:cubicBezTo>
                  <a:cubicBezTo>
                    <a:pt x="1023" y="2481"/>
                    <a:pt x="1006" y="2521"/>
                    <a:pt x="1020" y="2564"/>
                  </a:cubicBezTo>
                  <a:cubicBezTo>
                    <a:pt x="1034" y="2607"/>
                    <a:pt x="1078" y="2673"/>
                    <a:pt x="1106" y="2708"/>
                  </a:cubicBezTo>
                  <a:cubicBezTo>
                    <a:pt x="1134" y="2743"/>
                    <a:pt x="1173" y="2756"/>
                    <a:pt x="1186" y="2776"/>
                  </a:cubicBezTo>
                  <a:cubicBezTo>
                    <a:pt x="1199" y="2796"/>
                    <a:pt x="1182" y="2814"/>
                    <a:pt x="1184" y="2828"/>
                  </a:cubicBezTo>
                  <a:cubicBezTo>
                    <a:pt x="1186" y="2842"/>
                    <a:pt x="1194" y="2855"/>
                    <a:pt x="1196" y="2862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62" name="Freeform 327"/>
            <p:cNvSpPr>
              <a:spLocks/>
            </p:cNvSpPr>
            <p:nvPr/>
          </p:nvSpPr>
          <p:spPr bwMode="auto">
            <a:xfrm>
              <a:off x="1338" y="2240"/>
              <a:ext cx="854" cy="270"/>
            </a:xfrm>
            <a:custGeom>
              <a:avLst/>
              <a:gdLst>
                <a:gd name="T0" fmla="*/ 0 w 854"/>
                <a:gd name="T1" fmla="*/ 52 h 270"/>
                <a:gd name="T2" fmla="*/ 160 w 854"/>
                <a:gd name="T3" fmla="*/ 2 h 270"/>
                <a:gd name="T4" fmla="*/ 268 w 854"/>
                <a:gd name="T5" fmla="*/ 40 h 270"/>
                <a:gd name="T6" fmla="*/ 652 w 854"/>
                <a:gd name="T7" fmla="*/ 222 h 270"/>
                <a:gd name="T8" fmla="*/ 774 w 854"/>
                <a:gd name="T9" fmla="*/ 268 h 270"/>
                <a:gd name="T10" fmla="*/ 854 w 854"/>
                <a:gd name="T11" fmla="*/ 236 h 2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4" h="270">
                  <a:moveTo>
                    <a:pt x="0" y="52"/>
                  </a:moveTo>
                  <a:cubicBezTo>
                    <a:pt x="27" y="44"/>
                    <a:pt x="115" y="4"/>
                    <a:pt x="160" y="2"/>
                  </a:cubicBezTo>
                  <a:cubicBezTo>
                    <a:pt x="205" y="0"/>
                    <a:pt x="186" y="3"/>
                    <a:pt x="268" y="40"/>
                  </a:cubicBezTo>
                  <a:cubicBezTo>
                    <a:pt x="350" y="77"/>
                    <a:pt x="568" y="184"/>
                    <a:pt x="652" y="222"/>
                  </a:cubicBezTo>
                  <a:cubicBezTo>
                    <a:pt x="736" y="260"/>
                    <a:pt x="740" y="266"/>
                    <a:pt x="774" y="268"/>
                  </a:cubicBezTo>
                  <a:cubicBezTo>
                    <a:pt x="808" y="270"/>
                    <a:pt x="837" y="243"/>
                    <a:pt x="854" y="236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63" name="Freeform 328"/>
            <p:cNvSpPr>
              <a:spLocks/>
            </p:cNvSpPr>
            <p:nvPr/>
          </p:nvSpPr>
          <p:spPr bwMode="auto">
            <a:xfrm>
              <a:off x="2148" y="1284"/>
              <a:ext cx="978" cy="1150"/>
            </a:xfrm>
            <a:custGeom>
              <a:avLst/>
              <a:gdLst>
                <a:gd name="T0" fmla="*/ 0 w 978"/>
                <a:gd name="T1" fmla="*/ 0 h 1150"/>
                <a:gd name="T2" fmla="*/ 58 w 978"/>
                <a:gd name="T3" fmla="*/ 12 h 1150"/>
                <a:gd name="T4" fmla="*/ 102 w 978"/>
                <a:gd name="T5" fmla="*/ 42 h 1150"/>
                <a:gd name="T6" fmla="*/ 168 w 978"/>
                <a:gd name="T7" fmla="*/ 66 h 1150"/>
                <a:gd name="T8" fmla="*/ 230 w 978"/>
                <a:gd name="T9" fmla="*/ 106 h 1150"/>
                <a:gd name="T10" fmla="*/ 332 w 978"/>
                <a:gd name="T11" fmla="*/ 146 h 1150"/>
                <a:gd name="T12" fmla="*/ 392 w 978"/>
                <a:gd name="T13" fmla="*/ 238 h 1150"/>
                <a:gd name="T14" fmla="*/ 412 w 978"/>
                <a:gd name="T15" fmla="*/ 298 h 1150"/>
                <a:gd name="T16" fmla="*/ 436 w 978"/>
                <a:gd name="T17" fmla="*/ 356 h 1150"/>
                <a:gd name="T18" fmla="*/ 450 w 978"/>
                <a:gd name="T19" fmla="*/ 434 h 1150"/>
                <a:gd name="T20" fmla="*/ 540 w 978"/>
                <a:gd name="T21" fmla="*/ 606 h 1150"/>
                <a:gd name="T22" fmla="*/ 568 w 978"/>
                <a:gd name="T23" fmla="*/ 712 h 1150"/>
                <a:gd name="T24" fmla="*/ 648 w 978"/>
                <a:gd name="T25" fmla="*/ 832 h 1150"/>
                <a:gd name="T26" fmla="*/ 744 w 978"/>
                <a:gd name="T27" fmla="*/ 994 h 1150"/>
                <a:gd name="T28" fmla="*/ 846 w 978"/>
                <a:gd name="T29" fmla="*/ 1044 h 1150"/>
                <a:gd name="T30" fmla="*/ 978 w 978"/>
                <a:gd name="T31" fmla="*/ 1150 h 11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78" h="1150">
                  <a:moveTo>
                    <a:pt x="0" y="0"/>
                  </a:moveTo>
                  <a:cubicBezTo>
                    <a:pt x="9" y="2"/>
                    <a:pt x="41" y="5"/>
                    <a:pt x="58" y="12"/>
                  </a:cubicBezTo>
                  <a:cubicBezTo>
                    <a:pt x="75" y="19"/>
                    <a:pt x="84" y="33"/>
                    <a:pt x="102" y="42"/>
                  </a:cubicBezTo>
                  <a:cubicBezTo>
                    <a:pt x="120" y="51"/>
                    <a:pt x="147" y="55"/>
                    <a:pt x="168" y="66"/>
                  </a:cubicBezTo>
                  <a:cubicBezTo>
                    <a:pt x="189" y="77"/>
                    <a:pt x="203" y="93"/>
                    <a:pt x="230" y="106"/>
                  </a:cubicBezTo>
                  <a:cubicBezTo>
                    <a:pt x="257" y="119"/>
                    <a:pt x="305" y="124"/>
                    <a:pt x="332" y="146"/>
                  </a:cubicBezTo>
                  <a:cubicBezTo>
                    <a:pt x="359" y="168"/>
                    <a:pt x="379" y="213"/>
                    <a:pt x="392" y="238"/>
                  </a:cubicBezTo>
                  <a:cubicBezTo>
                    <a:pt x="405" y="263"/>
                    <a:pt x="405" y="278"/>
                    <a:pt x="412" y="298"/>
                  </a:cubicBezTo>
                  <a:cubicBezTo>
                    <a:pt x="419" y="318"/>
                    <a:pt x="430" y="333"/>
                    <a:pt x="436" y="356"/>
                  </a:cubicBezTo>
                  <a:cubicBezTo>
                    <a:pt x="442" y="379"/>
                    <a:pt x="433" y="392"/>
                    <a:pt x="450" y="434"/>
                  </a:cubicBezTo>
                  <a:cubicBezTo>
                    <a:pt x="467" y="476"/>
                    <a:pt x="520" y="560"/>
                    <a:pt x="540" y="606"/>
                  </a:cubicBezTo>
                  <a:cubicBezTo>
                    <a:pt x="560" y="652"/>
                    <a:pt x="550" y="674"/>
                    <a:pt x="568" y="712"/>
                  </a:cubicBezTo>
                  <a:cubicBezTo>
                    <a:pt x="586" y="750"/>
                    <a:pt x="619" y="785"/>
                    <a:pt x="648" y="832"/>
                  </a:cubicBezTo>
                  <a:cubicBezTo>
                    <a:pt x="677" y="879"/>
                    <a:pt x="711" y="959"/>
                    <a:pt x="744" y="994"/>
                  </a:cubicBezTo>
                  <a:cubicBezTo>
                    <a:pt x="777" y="1029"/>
                    <a:pt x="807" y="1018"/>
                    <a:pt x="846" y="1044"/>
                  </a:cubicBezTo>
                  <a:cubicBezTo>
                    <a:pt x="885" y="1070"/>
                    <a:pt x="951" y="1128"/>
                    <a:pt x="978" y="115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64" name="Freeform 329"/>
            <p:cNvSpPr>
              <a:spLocks/>
            </p:cNvSpPr>
            <p:nvPr/>
          </p:nvSpPr>
          <p:spPr bwMode="auto">
            <a:xfrm>
              <a:off x="2352" y="1988"/>
              <a:ext cx="360" cy="708"/>
            </a:xfrm>
            <a:custGeom>
              <a:avLst/>
              <a:gdLst>
                <a:gd name="T0" fmla="*/ 0 w 360"/>
                <a:gd name="T1" fmla="*/ 708 h 708"/>
                <a:gd name="T2" fmla="*/ 22 w 360"/>
                <a:gd name="T3" fmla="*/ 616 h 708"/>
                <a:gd name="T4" fmla="*/ 26 w 360"/>
                <a:gd name="T5" fmla="*/ 506 h 708"/>
                <a:gd name="T6" fmla="*/ 86 w 360"/>
                <a:gd name="T7" fmla="*/ 420 h 708"/>
                <a:gd name="T8" fmla="*/ 110 w 360"/>
                <a:gd name="T9" fmla="*/ 282 h 708"/>
                <a:gd name="T10" fmla="*/ 150 w 360"/>
                <a:gd name="T11" fmla="*/ 182 h 708"/>
                <a:gd name="T12" fmla="*/ 202 w 360"/>
                <a:gd name="T13" fmla="*/ 126 h 708"/>
                <a:gd name="T14" fmla="*/ 262 w 360"/>
                <a:gd name="T15" fmla="*/ 46 h 708"/>
                <a:gd name="T16" fmla="*/ 360 w 360"/>
                <a:gd name="T17" fmla="*/ 0 h 7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0" h="708">
                  <a:moveTo>
                    <a:pt x="0" y="708"/>
                  </a:moveTo>
                  <a:cubicBezTo>
                    <a:pt x="4" y="693"/>
                    <a:pt x="18" y="650"/>
                    <a:pt x="22" y="616"/>
                  </a:cubicBezTo>
                  <a:cubicBezTo>
                    <a:pt x="26" y="582"/>
                    <a:pt x="15" y="539"/>
                    <a:pt x="26" y="506"/>
                  </a:cubicBezTo>
                  <a:cubicBezTo>
                    <a:pt x="37" y="473"/>
                    <a:pt x="72" y="457"/>
                    <a:pt x="86" y="420"/>
                  </a:cubicBezTo>
                  <a:cubicBezTo>
                    <a:pt x="100" y="383"/>
                    <a:pt x="99" y="322"/>
                    <a:pt x="110" y="282"/>
                  </a:cubicBezTo>
                  <a:cubicBezTo>
                    <a:pt x="121" y="242"/>
                    <a:pt x="135" y="208"/>
                    <a:pt x="150" y="182"/>
                  </a:cubicBezTo>
                  <a:cubicBezTo>
                    <a:pt x="165" y="156"/>
                    <a:pt x="183" y="149"/>
                    <a:pt x="202" y="126"/>
                  </a:cubicBezTo>
                  <a:cubicBezTo>
                    <a:pt x="221" y="103"/>
                    <a:pt x="236" y="67"/>
                    <a:pt x="262" y="46"/>
                  </a:cubicBezTo>
                  <a:cubicBezTo>
                    <a:pt x="288" y="25"/>
                    <a:pt x="340" y="10"/>
                    <a:pt x="360" y="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65" name="Freeform 330"/>
            <p:cNvSpPr>
              <a:spLocks/>
            </p:cNvSpPr>
            <p:nvPr/>
          </p:nvSpPr>
          <p:spPr bwMode="auto">
            <a:xfrm>
              <a:off x="2316" y="2696"/>
              <a:ext cx="39" cy="6"/>
            </a:xfrm>
            <a:custGeom>
              <a:avLst/>
              <a:gdLst>
                <a:gd name="T0" fmla="*/ 0 w 39"/>
                <a:gd name="T1" fmla="*/ 0 h 6"/>
                <a:gd name="T2" fmla="*/ 39 w 39"/>
                <a:gd name="T3" fmla="*/ 6 h 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9" h="6">
                  <a:moveTo>
                    <a:pt x="0" y="0"/>
                  </a:moveTo>
                  <a:cubicBezTo>
                    <a:pt x="6" y="1"/>
                    <a:pt x="31" y="5"/>
                    <a:pt x="39" y="6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66" name="Freeform 331"/>
            <p:cNvSpPr>
              <a:spLocks/>
            </p:cNvSpPr>
            <p:nvPr/>
          </p:nvSpPr>
          <p:spPr bwMode="auto">
            <a:xfrm>
              <a:off x="3496" y="986"/>
              <a:ext cx="1152" cy="724"/>
            </a:xfrm>
            <a:custGeom>
              <a:avLst/>
              <a:gdLst>
                <a:gd name="T0" fmla="*/ 0 w 1152"/>
                <a:gd name="T1" fmla="*/ 724 h 724"/>
                <a:gd name="T2" fmla="*/ 76 w 1152"/>
                <a:gd name="T3" fmla="*/ 670 h 724"/>
                <a:gd name="T4" fmla="*/ 160 w 1152"/>
                <a:gd name="T5" fmla="*/ 624 h 724"/>
                <a:gd name="T6" fmla="*/ 204 w 1152"/>
                <a:gd name="T7" fmla="*/ 546 h 724"/>
                <a:gd name="T8" fmla="*/ 280 w 1152"/>
                <a:gd name="T9" fmla="*/ 492 h 724"/>
                <a:gd name="T10" fmla="*/ 332 w 1152"/>
                <a:gd name="T11" fmla="*/ 368 h 724"/>
                <a:gd name="T12" fmla="*/ 474 w 1152"/>
                <a:gd name="T13" fmla="*/ 246 h 724"/>
                <a:gd name="T14" fmla="*/ 618 w 1152"/>
                <a:gd name="T15" fmla="*/ 202 h 724"/>
                <a:gd name="T16" fmla="*/ 770 w 1152"/>
                <a:gd name="T17" fmla="*/ 134 h 724"/>
                <a:gd name="T18" fmla="*/ 942 w 1152"/>
                <a:gd name="T19" fmla="*/ 82 h 724"/>
                <a:gd name="T20" fmla="*/ 1152 w 1152"/>
                <a:gd name="T21" fmla="*/ 0 h 72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2" h="724">
                  <a:moveTo>
                    <a:pt x="0" y="724"/>
                  </a:moveTo>
                  <a:cubicBezTo>
                    <a:pt x="13" y="715"/>
                    <a:pt x="49" y="687"/>
                    <a:pt x="76" y="670"/>
                  </a:cubicBezTo>
                  <a:cubicBezTo>
                    <a:pt x="103" y="653"/>
                    <a:pt x="139" y="645"/>
                    <a:pt x="160" y="624"/>
                  </a:cubicBezTo>
                  <a:cubicBezTo>
                    <a:pt x="181" y="603"/>
                    <a:pt x="184" y="568"/>
                    <a:pt x="204" y="546"/>
                  </a:cubicBezTo>
                  <a:cubicBezTo>
                    <a:pt x="224" y="524"/>
                    <a:pt x="259" y="522"/>
                    <a:pt x="280" y="492"/>
                  </a:cubicBezTo>
                  <a:cubicBezTo>
                    <a:pt x="301" y="462"/>
                    <a:pt x="300" y="409"/>
                    <a:pt x="332" y="368"/>
                  </a:cubicBezTo>
                  <a:cubicBezTo>
                    <a:pt x="364" y="327"/>
                    <a:pt x="426" y="274"/>
                    <a:pt x="474" y="246"/>
                  </a:cubicBezTo>
                  <a:cubicBezTo>
                    <a:pt x="522" y="218"/>
                    <a:pt x="569" y="221"/>
                    <a:pt x="618" y="202"/>
                  </a:cubicBezTo>
                  <a:cubicBezTo>
                    <a:pt x="667" y="183"/>
                    <a:pt x="716" y="154"/>
                    <a:pt x="770" y="134"/>
                  </a:cubicBezTo>
                  <a:cubicBezTo>
                    <a:pt x="824" y="114"/>
                    <a:pt x="878" y="104"/>
                    <a:pt x="942" y="82"/>
                  </a:cubicBezTo>
                  <a:cubicBezTo>
                    <a:pt x="1006" y="60"/>
                    <a:pt x="1108" y="17"/>
                    <a:pt x="1152" y="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67" name="Freeform 332"/>
            <p:cNvSpPr>
              <a:spLocks/>
            </p:cNvSpPr>
            <p:nvPr/>
          </p:nvSpPr>
          <p:spPr bwMode="auto">
            <a:xfrm>
              <a:off x="4642" y="986"/>
              <a:ext cx="1396" cy="1008"/>
            </a:xfrm>
            <a:custGeom>
              <a:avLst/>
              <a:gdLst>
                <a:gd name="T0" fmla="*/ 0 w 1396"/>
                <a:gd name="T1" fmla="*/ 0 h 1008"/>
                <a:gd name="T2" fmla="*/ 54 w 1396"/>
                <a:gd name="T3" fmla="*/ 88 h 1008"/>
                <a:gd name="T4" fmla="*/ 124 w 1396"/>
                <a:gd name="T5" fmla="*/ 92 h 1008"/>
                <a:gd name="T6" fmla="*/ 172 w 1396"/>
                <a:gd name="T7" fmla="*/ 122 h 1008"/>
                <a:gd name="T8" fmla="*/ 218 w 1396"/>
                <a:gd name="T9" fmla="*/ 156 h 1008"/>
                <a:gd name="T10" fmla="*/ 268 w 1396"/>
                <a:gd name="T11" fmla="*/ 306 h 1008"/>
                <a:gd name="T12" fmla="*/ 370 w 1396"/>
                <a:gd name="T13" fmla="*/ 344 h 1008"/>
                <a:gd name="T14" fmla="*/ 452 w 1396"/>
                <a:gd name="T15" fmla="*/ 378 h 1008"/>
                <a:gd name="T16" fmla="*/ 502 w 1396"/>
                <a:gd name="T17" fmla="*/ 374 h 1008"/>
                <a:gd name="T18" fmla="*/ 552 w 1396"/>
                <a:gd name="T19" fmla="*/ 410 h 1008"/>
                <a:gd name="T20" fmla="*/ 668 w 1396"/>
                <a:gd name="T21" fmla="*/ 444 h 1008"/>
                <a:gd name="T22" fmla="*/ 828 w 1396"/>
                <a:gd name="T23" fmla="*/ 636 h 1008"/>
                <a:gd name="T24" fmla="*/ 996 w 1396"/>
                <a:gd name="T25" fmla="*/ 806 h 1008"/>
                <a:gd name="T26" fmla="*/ 1236 w 1396"/>
                <a:gd name="T27" fmla="*/ 942 h 1008"/>
                <a:gd name="T28" fmla="*/ 1396 w 1396"/>
                <a:gd name="T29" fmla="*/ 1008 h 100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396" h="1008">
                  <a:moveTo>
                    <a:pt x="0" y="0"/>
                  </a:moveTo>
                  <a:cubicBezTo>
                    <a:pt x="9" y="14"/>
                    <a:pt x="33" y="73"/>
                    <a:pt x="54" y="88"/>
                  </a:cubicBezTo>
                  <a:cubicBezTo>
                    <a:pt x="75" y="103"/>
                    <a:pt x="105" y="86"/>
                    <a:pt x="124" y="92"/>
                  </a:cubicBezTo>
                  <a:cubicBezTo>
                    <a:pt x="143" y="98"/>
                    <a:pt x="156" y="111"/>
                    <a:pt x="172" y="122"/>
                  </a:cubicBezTo>
                  <a:cubicBezTo>
                    <a:pt x="188" y="133"/>
                    <a:pt x="202" y="125"/>
                    <a:pt x="218" y="156"/>
                  </a:cubicBezTo>
                  <a:cubicBezTo>
                    <a:pt x="234" y="187"/>
                    <a:pt x="243" y="275"/>
                    <a:pt x="268" y="306"/>
                  </a:cubicBezTo>
                  <a:cubicBezTo>
                    <a:pt x="293" y="337"/>
                    <a:pt x="339" y="332"/>
                    <a:pt x="370" y="344"/>
                  </a:cubicBezTo>
                  <a:cubicBezTo>
                    <a:pt x="401" y="356"/>
                    <a:pt x="430" y="373"/>
                    <a:pt x="452" y="378"/>
                  </a:cubicBezTo>
                  <a:cubicBezTo>
                    <a:pt x="474" y="383"/>
                    <a:pt x="485" y="369"/>
                    <a:pt x="502" y="374"/>
                  </a:cubicBezTo>
                  <a:cubicBezTo>
                    <a:pt x="519" y="379"/>
                    <a:pt x="524" y="398"/>
                    <a:pt x="552" y="410"/>
                  </a:cubicBezTo>
                  <a:cubicBezTo>
                    <a:pt x="580" y="422"/>
                    <a:pt x="622" y="406"/>
                    <a:pt x="668" y="444"/>
                  </a:cubicBezTo>
                  <a:cubicBezTo>
                    <a:pt x="714" y="482"/>
                    <a:pt x="773" y="576"/>
                    <a:pt x="828" y="636"/>
                  </a:cubicBezTo>
                  <a:cubicBezTo>
                    <a:pt x="883" y="696"/>
                    <a:pt x="928" y="755"/>
                    <a:pt x="996" y="806"/>
                  </a:cubicBezTo>
                  <a:cubicBezTo>
                    <a:pt x="1064" y="857"/>
                    <a:pt x="1169" y="908"/>
                    <a:pt x="1236" y="942"/>
                  </a:cubicBezTo>
                  <a:cubicBezTo>
                    <a:pt x="1303" y="976"/>
                    <a:pt x="1363" y="994"/>
                    <a:pt x="1396" y="1008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68" name="Freeform 333"/>
            <p:cNvSpPr>
              <a:spLocks/>
            </p:cNvSpPr>
            <p:nvPr/>
          </p:nvSpPr>
          <p:spPr bwMode="auto">
            <a:xfrm>
              <a:off x="2434" y="1780"/>
              <a:ext cx="3574" cy="1118"/>
            </a:xfrm>
            <a:custGeom>
              <a:avLst/>
              <a:gdLst>
                <a:gd name="T0" fmla="*/ 0 w 3574"/>
                <a:gd name="T1" fmla="*/ 1118 h 1118"/>
                <a:gd name="T2" fmla="*/ 106 w 3574"/>
                <a:gd name="T3" fmla="*/ 1036 h 1118"/>
                <a:gd name="T4" fmla="*/ 256 w 3574"/>
                <a:gd name="T5" fmla="*/ 942 h 1118"/>
                <a:gd name="T6" fmla="*/ 332 w 3574"/>
                <a:gd name="T7" fmla="*/ 892 h 1118"/>
                <a:gd name="T8" fmla="*/ 390 w 3574"/>
                <a:gd name="T9" fmla="*/ 838 h 1118"/>
                <a:gd name="T10" fmla="*/ 438 w 3574"/>
                <a:gd name="T11" fmla="*/ 774 h 1118"/>
                <a:gd name="T12" fmla="*/ 522 w 3574"/>
                <a:gd name="T13" fmla="*/ 770 h 1118"/>
                <a:gd name="T14" fmla="*/ 638 w 3574"/>
                <a:gd name="T15" fmla="*/ 692 h 1118"/>
                <a:gd name="T16" fmla="*/ 716 w 3574"/>
                <a:gd name="T17" fmla="*/ 626 h 1118"/>
                <a:gd name="T18" fmla="*/ 780 w 3574"/>
                <a:gd name="T19" fmla="*/ 598 h 1118"/>
                <a:gd name="T20" fmla="*/ 954 w 3574"/>
                <a:gd name="T21" fmla="*/ 612 h 1118"/>
                <a:gd name="T22" fmla="*/ 1198 w 3574"/>
                <a:gd name="T23" fmla="*/ 630 h 1118"/>
                <a:gd name="T24" fmla="*/ 1440 w 3574"/>
                <a:gd name="T25" fmla="*/ 622 h 1118"/>
                <a:gd name="T26" fmla="*/ 1710 w 3574"/>
                <a:gd name="T27" fmla="*/ 690 h 1118"/>
                <a:gd name="T28" fmla="*/ 1952 w 3574"/>
                <a:gd name="T29" fmla="*/ 696 h 1118"/>
                <a:gd name="T30" fmla="*/ 2204 w 3574"/>
                <a:gd name="T31" fmla="*/ 704 h 1118"/>
                <a:gd name="T32" fmla="*/ 2574 w 3574"/>
                <a:gd name="T33" fmla="*/ 878 h 1118"/>
                <a:gd name="T34" fmla="*/ 2834 w 3574"/>
                <a:gd name="T35" fmla="*/ 750 h 1118"/>
                <a:gd name="T36" fmla="*/ 3094 w 3574"/>
                <a:gd name="T37" fmla="*/ 492 h 1118"/>
                <a:gd name="T38" fmla="*/ 3430 w 3574"/>
                <a:gd name="T39" fmla="*/ 164 h 1118"/>
                <a:gd name="T40" fmla="*/ 3574 w 3574"/>
                <a:gd name="T41" fmla="*/ 0 h 111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574" h="1118">
                  <a:moveTo>
                    <a:pt x="0" y="1118"/>
                  </a:moveTo>
                  <a:cubicBezTo>
                    <a:pt x="18" y="1104"/>
                    <a:pt x="63" y="1065"/>
                    <a:pt x="106" y="1036"/>
                  </a:cubicBezTo>
                  <a:cubicBezTo>
                    <a:pt x="149" y="1007"/>
                    <a:pt x="218" y="966"/>
                    <a:pt x="256" y="942"/>
                  </a:cubicBezTo>
                  <a:cubicBezTo>
                    <a:pt x="294" y="918"/>
                    <a:pt x="310" y="909"/>
                    <a:pt x="332" y="892"/>
                  </a:cubicBezTo>
                  <a:cubicBezTo>
                    <a:pt x="354" y="875"/>
                    <a:pt x="372" y="858"/>
                    <a:pt x="390" y="838"/>
                  </a:cubicBezTo>
                  <a:cubicBezTo>
                    <a:pt x="408" y="818"/>
                    <a:pt x="416" y="785"/>
                    <a:pt x="438" y="774"/>
                  </a:cubicBezTo>
                  <a:cubicBezTo>
                    <a:pt x="460" y="763"/>
                    <a:pt x="489" y="784"/>
                    <a:pt x="522" y="770"/>
                  </a:cubicBezTo>
                  <a:cubicBezTo>
                    <a:pt x="555" y="756"/>
                    <a:pt x="606" y="716"/>
                    <a:pt x="638" y="692"/>
                  </a:cubicBezTo>
                  <a:cubicBezTo>
                    <a:pt x="670" y="668"/>
                    <a:pt x="692" y="642"/>
                    <a:pt x="716" y="626"/>
                  </a:cubicBezTo>
                  <a:cubicBezTo>
                    <a:pt x="740" y="610"/>
                    <a:pt x="740" y="600"/>
                    <a:pt x="780" y="598"/>
                  </a:cubicBezTo>
                  <a:cubicBezTo>
                    <a:pt x="820" y="596"/>
                    <a:pt x="884" y="607"/>
                    <a:pt x="954" y="612"/>
                  </a:cubicBezTo>
                  <a:cubicBezTo>
                    <a:pt x="1024" y="617"/>
                    <a:pt x="1117" y="628"/>
                    <a:pt x="1198" y="630"/>
                  </a:cubicBezTo>
                  <a:cubicBezTo>
                    <a:pt x="1279" y="632"/>
                    <a:pt x="1355" y="612"/>
                    <a:pt x="1440" y="622"/>
                  </a:cubicBezTo>
                  <a:cubicBezTo>
                    <a:pt x="1525" y="632"/>
                    <a:pt x="1625" y="678"/>
                    <a:pt x="1710" y="690"/>
                  </a:cubicBezTo>
                  <a:cubicBezTo>
                    <a:pt x="1795" y="702"/>
                    <a:pt x="1870" y="694"/>
                    <a:pt x="1952" y="696"/>
                  </a:cubicBezTo>
                  <a:cubicBezTo>
                    <a:pt x="2034" y="698"/>
                    <a:pt x="2100" y="674"/>
                    <a:pt x="2204" y="704"/>
                  </a:cubicBezTo>
                  <a:cubicBezTo>
                    <a:pt x="2308" y="734"/>
                    <a:pt x="2469" y="870"/>
                    <a:pt x="2574" y="878"/>
                  </a:cubicBezTo>
                  <a:cubicBezTo>
                    <a:pt x="2679" y="886"/>
                    <a:pt x="2747" y="814"/>
                    <a:pt x="2834" y="750"/>
                  </a:cubicBezTo>
                  <a:cubicBezTo>
                    <a:pt x="2921" y="686"/>
                    <a:pt x="2995" y="590"/>
                    <a:pt x="3094" y="492"/>
                  </a:cubicBezTo>
                  <a:cubicBezTo>
                    <a:pt x="3193" y="394"/>
                    <a:pt x="3350" y="246"/>
                    <a:pt x="3430" y="164"/>
                  </a:cubicBezTo>
                  <a:cubicBezTo>
                    <a:pt x="3510" y="82"/>
                    <a:pt x="3544" y="34"/>
                    <a:pt x="3574" y="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69" name="Freeform 334"/>
            <p:cNvSpPr>
              <a:spLocks/>
            </p:cNvSpPr>
            <p:nvPr/>
          </p:nvSpPr>
          <p:spPr bwMode="auto">
            <a:xfrm>
              <a:off x="4233" y="798"/>
              <a:ext cx="99" cy="1680"/>
            </a:xfrm>
            <a:custGeom>
              <a:avLst/>
              <a:gdLst>
                <a:gd name="T0" fmla="*/ 11 w 99"/>
                <a:gd name="T1" fmla="*/ 0 h 1680"/>
                <a:gd name="T2" fmla="*/ 11 w 99"/>
                <a:gd name="T3" fmla="*/ 66 h 1680"/>
                <a:gd name="T4" fmla="*/ 33 w 99"/>
                <a:gd name="T5" fmla="*/ 188 h 1680"/>
                <a:gd name="T6" fmla="*/ 95 w 99"/>
                <a:gd name="T7" fmla="*/ 480 h 1680"/>
                <a:gd name="T8" fmla="*/ 55 w 99"/>
                <a:gd name="T9" fmla="*/ 660 h 1680"/>
                <a:gd name="T10" fmla="*/ 23 w 99"/>
                <a:gd name="T11" fmla="*/ 804 h 1680"/>
                <a:gd name="T12" fmla="*/ 5 w 99"/>
                <a:gd name="T13" fmla="*/ 1010 h 1680"/>
                <a:gd name="T14" fmla="*/ 53 w 99"/>
                <a:gd name="T15" fmla="*/ 1370 h 1680"/>
                <a:gd name="T16" fmla="*/ 51 w 99"/>
                <a:gd name="T17" fmla="*/ 1616 h 1680"/>
                <a:gd name="T18" fmla="*/ 39 w 99"/>
                <a:gd name="T19" fmla="*/ 1680 h 16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9" h="1680">
                  <a:moveTo>
                    <a:pt x="11" y="0"/>
                  </a:moveTo>
                  <a:cubicBezTo>
                    <a:pt x="11" y="11"/>
                    <a:pt x="7" y="35"/>
                    <a:pt x="11" y="66"/>
                  </a:cubicBezTo>
                  <a:cubicBezTo>
                    <a:pt x="15" y="97"/>
                    <a:pt x="19" y="119"/>
                    <a:pt x="33" y="188"/>
                  </a:cubicBezTo>
                  <a:cubicBezTo>
                    <a:pt x="47" y="257"/>
                    <a:pt x="91" y="401"/>
                    <a:pt x="95" y="480"/>
                  </a:cubicBezTo>
                  <a:cubicBezTo>
                    <a:pt x="99" y="559"/>
                    <a:pt x="67" y="606"/>
                    <a:pt x="55" y="660"/>
                  </a:cubicBezTo>
                  <a:cubicBezTo>
                    <a:pt x="43" y="714"/>
                    <a:pt x="31" y="746"/>
                    <a:pt x="23" y="804"/>
                  </a:cubicBezTo>
                  <a:cubicBezTo>
                    <a:pt x="15" y="862"/>
                    <a:pt x="0" y="916"/>
                    <a:pt x="5" y="1010"/>
                  </a:cubicBezTo>
                  <a:cubicBezTo>
                    <a:pt x="10" y="1104"/>
                    <a:pt x="45" y="1269"/>
                    <a:pt x="53" y="1370"/>
                  </a:cubicBezTo>
                  <a:cubicBezTo>
                    <a:pt x="61" y="1471"/>
                    <a:pt x="53" y="1564"/>
                    <a:pt x="51" y="1616"/>
                  </a:cubicBezTo>
                  <a:cubicBezTo>
                    <a:pt x="49" y="1668"/>
                    <a:pt x="41" y="1667"/>
                    <a:pt x="39" y="168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70" name="Freeform 335"/>
            <p:cNvSpPr>
              <a:spLocks/>
            </p:cNvSpPr>
            <p:nvPr/>
          </p:nvSpPr>
          <p:spPr bwMode="auto">
            <a:xfrm>
              <a:off x="3104" y="1396"/>
              <a:ext cx="1204" cy="3150"/>
            </a:xfrm>
            <a:custGeom>
              <a:avLst/>
              <a:gdLst>
                <a:gd name="T0" fmla="*/ 1204 w 1204"/>
                <a:gd name="T1" fmla="*/ 0 h 3150"/>
                <a:gd name="T2" fmla="*/ 966 w 1204"/>
                <a:gd name="T3" fmla="*/ 264 h 3150"/>
                <a:gd name="T4" fmla="*/ 722 w 1204"/>
                <a:gd name="T5" fmla="*/ 636 h 3150"/>
                <a:gd name="T6" fmla="*/ 586 w 1204"/>
                <a:gd name="T7" fmla="*/ 834 h 3150"/>
                <a:gd name="T8" fmla="*/ 502 w 1204"/>
                <a:gd name="T9" fmla="*/ 1012 h 3150"/>
                <a:gd name="T10" fmla="*/ 438 w 1204"/>
                <a:gd name="T11" fmla="*/ 1178 h 3150"/>
                <a:gd name="T12" fmla="*/ 464 w 1204"/>
                <a:gd name="T13" fmla="*/ 1740 h 3150"/>
                <a:gd name="T14" fmla="*/ 404 w 1204"/>
                <a:gd name="T15" fmla="*/ 1938 h 3150"/>
                <a:gd name="T16" fmla="*/ 358 w 1204"/>
                <a:gd name="T17" fmla="*/ 2102 h 3150"/>
                <a:gd name="T18" fmla="*/ 282 w 1204"/>
                <a:gd name="T19" fmla="*/ 2318 h 3150"/>
                <a:gd name="T20" fmla="*/ 78 w 1204"/>
                <a:gd name="T21" fmla="*/ 2760 h 3150"/>
                <a:gd name="T22" fmla="*/ 40 w 1204"/>
                <a:gd name="T23" fmla="*/ 2904 h 3150"/>
                <a:gd name="T24" fmla="*/ 10 w 1204"/>
                <a:gd name="T25" fmla="*/ 2994 h 3150"/>
                <a:gd name="T26" fmla="*/ 0 w 1204"/>
                <a:gd name="T27" fmla="*/ 3150 h 31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04" h="3150">
                  <a:moveTo>
                    <a:pt x="1204" y="0"/>
                  </a:moveTo>
                  <a:cubicBezTo>
                    <a:pt x="1164" y="44"/>
                    <a:pt x="1046" y="158"/>
                    <a:pt x="966" y="264"/>
                  </a:cubicBezTo>
                  <a:cubicBezTo>
                    <a:pt x="886" y="370"/>
                    <a:pt x="785" y="541"/>
                    <a:pt x="722" y="636"/>
                  </a:cubicBezTo>
                  <a:cubicBezTo>
                    <a:pt x="659" y="731"/>
                    <a:pt x="623" y="771"/>
                    <a:pt x="586" y="834"/>
                  </a:cubicBezTo>
                  <a:cubicBezTo>
                    <a:pt x="549" y="897"/>
                    <a:pt x="527" y="955"/>
                    <a:pt x="502" y="1012"/>
                  </a:cubicBezTo>
                  <a:cubicBezTo>
                    <a:pt x="477" y="1069"/>
                    <a:pt x="444" y="1057"/>
                    <a:pt x="438" y="1178"/>
                  </a:cubicBezTo>
                  <a:cubicBezTo>
                    <a:pt x="432" y="1299"/>
                    <a:pt x="470" y="1613"/>
                    <a:pt x="464" y="1740"/>
                  </a:cubicBezTo>
                  <a:cubicBezTo>
                    <a:pt x="458" y="1867"/>
                    <a:pt x="422" y="1878"/>
                    <a:pt x="404" y="1938"/>
                  </a:cubicBezTo>
                  <a:cubicBezTo>
                    <a:pt x="386" y="1998"/>
                    <a:pt x="378" y="2039"/>
                    <a:pt x="358" y="2102"/>
                  </a:cubicBezTo>
                  <a:cubicBezTo>
                    <a:pt x="338" y="2165"/>
                    <a:pt x="329" y="2208"/>
                    <a:pt x="282" y="2318"/>
                  </a:cubicBezTo>
                  <a:cubicBezTo>
                    <a:pt x="235" y="2428"/>
                    <a:pt x="118" y="2662"/>
                    <a:pt x="78" y="2760"/>
                  </a:cubicBezTo>
                  <a:cubicBezTo>
                    <a:pt x="38" y="2858"/>
                    <a:pt x="51" y="2865"/>
                    <a:pt x="40" y="2904"/>
                  </a:cubicBezTo>
                  <a:cubicBezTo>
                    <a:pt x="29" y="2943"/>
                    <a:pt x="17" y="2953"/>
                    <a:pt x="10" y="2994"/>
                  </a:cubicBezTo>
                  <a:cubicBezTo>
                    <a:pt x="3" y="3035"/>
                    <a:pt x="2" y="3118"/>
                    <a:pt x="0" y="315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71" name="Freeform 336"/>
            <p:cNvSpPr>
              <a:spLocks/>
            </p:cNvSpPr>
            <p:nvPr/>
          </p:nvSpPr>
          <p:spPr bwMode="auto">
            <a:xfrm>
              <a:off x="2015" y="3078"/>
              <a:ext cx="1553" cy="786"/>
            </a:xfrm>
            <a:custGeom>
              <a:avLst/>
              <a:gdLst>
                <a:gd name="T0" fmla="*/ 15 w 1553"/>
                <a:gd name="T1" fmla="*/ 786 h 786"/>
                <a:gd name="T2" fmla="*/ 1 w 1553"/>
                <a:gd name="T3" fmla="*/ 660 h 786"/>
                <a:gd name="T4" fmla="*/ 19 w 1553"/>
                <a:gd name="T5" fmla="*/ 634 h 786"/>
                <a:gd name="T6" fmla="*/ 7 w 1553"/>
                <a:gd name="T7" fmla="*/ 578 h 786"/>
                <a:gd name="T8" fmla="*/ 37 w 1553"/>
                <a:gd name="T9" fmla="*/ 540 h 786"/>
                <a:gd name="T10" fmla="*/ 107 w 1553"/>
                <a:gd name="T11" fmla="*/ 466 h 786"/>
                <a:gd name="T12" fmla="*/ 149 w 1553"/>
                <a:gd name="T13" fmla="*/ 408 h 786"/>
                <a:gd name="T14" fmla="*/ 215 w 1553"/>
                <a:gd name="T15" fmla="*/ 354 h 786"/>
                <a:gd name="T16" fmla="*/ 357 w 1553"/>
                <a:gd name="T17" fmla="*/ 286 h 786"/>
                <a:gd name="T18" fmla="*/ 477 w 1553"/>
                <a:gd name="T19" fmla="*/ 222 h 786"/>
                <a:gd name="T20" fmla="*/ 591 w 1553"/>
                <a:gd name="T21" fmla="*/ 224 h 786"/>
                <a:gd name="T22" fmla="*/ 669 w 1553"/>
                <a:gd name="T23" fmla="*/ 222 h 786"/>
                <a:gd name="T24" fmla="*/ 755 w 1553"/>
                <a:gd name="T25" fmla="*/ 244 h 786"/>
                <a:gd name="T26" fmla="*/ 821 w 1553"/>
                <a:gd name="T27" fmla="*/ 286 h 786"/>
                <a:gd name="T28" fmla="*/ 981 w 1553"/>
                <a:gd name="T29" fmla="*/ 212 h 786"/>
                <a:gd name="T30" fmla="*/ 1115 w 1553"/>
                <a:gd name="T31" fmla="*/ 194 h 786"/>
                <a:gd name="T32" fmla="*/ 1197 w 1553"/>
                <a:gd name="T33" fmla="*/ 108 h 786"/>
                <a:gd name="T34" fmla="*/ 1347 w 1553"/>
                <a:gd name="T35" fmla="*/ 58 h 786"/>
                <a:gd name="T36" fmla="*/ 1439 w 1553"/>
                <a:gd name="T37" fmla="*/ 46 h 786"/>
                <a:gd name="T38" fmla="*/ 1495 w 1553"/>
                <a:gd name="T39" fmla="*/ 8 h 786"/>
                <a:gd name="T40" fmla="*/ 1553 w 1553"/>
                <a:gd name="T41" fmla="*/ 0 h 7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553" h="786">
                  <a:moveTo>
                    <a:pt x="15" y="786"/>
                  </a:moveTo>
                  <a:cubicBezTo>
                    <a:pt x="13" y="765"/>
                    <a:pt x="0" y="685"/>
                    <a:pt x="1" y="660"/>
                  </a:cubicBezTo>
                  <a:cubicBezTo>
                    <a:pt x="2" y="635"/>
                    <a:pt x="18" y="648"/>
                    <a:pt x="19" y="634"/>
                  </a:cubicBezTo>
                  <a:cubicBezTo>
                    <a:pt x="20" y="620"/>
                    <a:pt x="4" y="594"/>
                    <a:pt x="7" y="578"/>
                  </a:cubicBezTo>
                  <a:cubicBezTo>
                    <a:pt x="10" y="562"/>
                    <a:pt x="20" y="559"/>
                    <a:pt x="37" y="540"/>
                  </a:cubicBezTo>
                  <a:cubicBezTo>
                    <a:pt x="54" y="521"/>
                    <a:pt x="88" y="488"/>
                    <a:pt x="107" y="466"/>
                  </a:cubicBezTo>
                  <a:cubicBezTo>
                    <a:pt x="126" y="444"/>
                    <a:pt x="131" y="427"/>
                    <a:pt x="149" y="408"/>
                  </a:cubicBezTo>
                  <a:cubicBezTo>
                    <a:pt x="167" y="389"/>
                    <a:pt x="180" y="374"/>
                    <a:pt x="215" y="354"/>
                  </a:cubicBezTo>
                  <a:cubicBezTo>
                    <a:pt x="250" y="334"/>
                    <a:pt x="313" y="308"/>
                    <a:pt x="357" y="286"/>
                  </a:cubicBezTo>
                  <a:cubicBezTo>
                    <a:pt x="401" y="264"/>
                    <a:pt x="438" y="232"/>
                    <a:pt x="477" y="222"/>
                  </a:cubicBezTo>
                  <a:cubicBezTo>
                    <a:pt x="516" y="212"/>
                    <a:pt x="559" y="224"/>
                    <a:pt x="591" y="224"/>
                  </a:cubicBezTo>
                  <a:cubicBezTo>
                    <a:pt x="623" y="224"/>
                    <a:pt x="642" y="219"/>
                    <a:pt x="669" y="222"/>
                  </a:cubicBezTo>
                  <a:cubicBezTo>
                    <a:pt x="696" y="225"/>
                    <a:pt x="730" y="233"/>
                    <a:pt x="755" y="244"/>
                  </a:cubicBezTo>
                  <a:cubicBezTo>
                    <a:pt x="780" y="255"/>
                    <a:pt x="783" y="291"/>
                    <a:pt x="821" y="286"/>
                  </a:cubicBezTo>
                  <a:cubicBezTo>
                    <a:pt x="859" y="281"/>
                    <a:pt x="932" y="227"/>
                    <a:pt x="981" y="212"/>
                  </a:cubicBezTo>
                  <a:cubicBezTo>
                    <a:pt x="1030" y="197"/>
                    <a:pt x="1079" y="211"/>
                    <a:pt x="1115" y="194"/>
                  </a:cubicBezTo>
                  <a:cubicBezTo>
                    <a:pt x="1151" y="177"/>
                    <a:pt x="1158" y="131"/>
                    <a:pt x="1197" y="108"/>
                  </a:cubicBezTo>
                  <a:cubicBezTo>
                    <a:pt x="1236" y="85"/>
                    <a:pt x="1307" y="68"/>
                    <a:pt x="1347" y="58"/>
                  </a:cubicBezTo>
                  <a:cubicBezTo>
                    <a:pt x="1387" y="48"/>
                    <a:pt x="1414" y="54"/>
                    <a:pt x="1439" y="46"/>
                  </a:cubicBezTo>
                  <a:cubicBezTo>
                    <a:pt x="1464" y="38"/>
                    <a:pt x="1476" y="16"/>
                    <a:pt x="1495" y="8"/>
                  </a:cubicBezTo>
                  <a:cubicBezTo>
                    <a:pt x="1514" y="0"/>
                    <a:pt x="1541" y="2"/>
                    <a:pt x="1553" y="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72" name="Freeform 337"/>
            <p:cNvSpPr>
              <a:spLocks/>
            </p:cNvSpPr>
            <p:nvPr/>
          </p:nvSpPr>
          <p:spPr bwMode="auto">
            <a:xfrm>
              <a:off x="1370" y="3845"/>
              <a:ext cx="1046" cy="641"/>
            </a:xfrm>
            <a:custGeom>
              <a:avLst/>
              <a:gdLst>
                <a:gd name="T0" fmla="*/ 0 w 1046"/>
                <a:gd name="T1" fmla="*/ 261 h 641"/>
                <a:gd name="T2" fmla="*/ 390 w 1046"/>
                <a:gd name="T3" fmla="*/ 69 h 641"/>
                <a:gd name="T4" fmla="*/ 648 w 1046"/>
                <a:gd name="T5" fmla="*/ 17 h 641"/>
                <a:gd name="T6" fmla="*/ 804 w 1046"/>
                <a:gd name="T7" fmla="*/ 15 h 641"/>
                <a:gd name="T8" fmla="*/ 956 w 1046"/>
                <a:gd name="T9" fmla="*/ 107 h 641"/>
                <a:gd name="T10" fmla="*/ 996 w 1046"/>
                <a:gd name="T11" fmla="*/ 217 h 641"/>
                <a:gd name="T12" fmla="*/ 1002 w 1046"/>
                <a:gd name="T13" fmla="*/ 277 h 641"/>
                <a:gd name="T14" fmla="*/ 1032 w 1046"/>
                <a:gd name="T15" fmla="*/ 351 h 641"/>
                <a:gd name="T16" fmla="*/ 1042 w 1046"/>
                <a:gd name="T17" fmla="*/ 533 h 641"/>
                <a:gd name="T18" fmla="*/ 1008 w 1046"/>
                <a:gd name="T19" fmla="*/ 611 h 641"/>
                <a:gd name="T20" fmla="*/ 1010 w 1046"/>
                <a:gd name="T21" fmla="*/ 641 h 64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46" h="641">
                  <a:moveTo>
                    <a:pt x="0" y="261"/>
                  </a:moveTo>
                  <a:cubicBezTo>
                    <a:pt x="65" y="229"/>
                    <a:pt x="282" y="110"/>
                    <a:pt x="390" y="69"/>
                  </a:cubicBezTo>
                  <a:cubicBezTo>
                    <a:pt x="498" y="28"/>
                    <a:pt x="579" y="26"/>
                    <a:pt x="648" y="17"/>
                  </a:cubicBezTo>
                  <a:cubicBezTo>
                    <a:pt x="717" y="8"/>
                    <a:pt x="753" y="0"/>
                    <a:pt x="804" y="15"/>
                  </a:cubicBezTo>
                  <a:cubicBezTo>
                    <a:pt x="855" y="30"/>
                    <a:pt x="924" y="73"/>
                    <a:pt x="956" y="107"/>
                  </a:cubicBezTo>
                  <a:cubicBezTo>
                    <a:pt x="988" y="141"/>
                    <a:pt x="988" y="189"/>
                    <a:pt x="996" y="217"/>
                  </a:cubicBezTo>
                  <a:cubicBezTo>
                    <a:pt x="1004" y="245"/>
                    <a:pt x="996" y="255"/>
                    <a:pt x="1002" y="277"/>
                  </a:cubicBezTo>
                  <a:cubicBezTo>
                    <a:pt x="1008" y="299"/>
                    <a:pt x="1025" y="308"/>
                    <a:pt x="1032" y="351"/>
                  </a:cubicBezTo>
                  <a:cubicBezTo>
                    <a:pt x="1039" y="394"/>
                    <a:pt x="1046" y="490"/>
                    <a:pt x="1042" y="533"/>
                  </a:cubicBezTo>
                  <a:cubicBezTo>
                    <a:pt x="1038" y="576"/>
                    <a:pt x="1013" y="593"/>
                    <a:pt x="1008" y="611"/>
                  </a:cubicBezTo>
                  <a:cubicBezTo>
                    <a:pt x="1003" y="629"/>
                    <a:pt x="1010" y="635"/>
                    <a:pt x="1010" y="641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73" name="Freeform 338"/>
            <p:cNvSpPr>
              <a:spLocks/>
            </p:cNvSpPr>
            <p:nvPr/>
          </p:nvSpPr>
          <p:spPr bwMode="auto">
            <a:xfrm>
              <a:off x="2376" y="4482"/>
              <a:ext cx="402" cy="280"/>
            </a:xfrm>
            <a:custGeom>
              <a:avLst/>
              <a:gdLst>
                <a:gd name="T0" fmla="*/ 0 w 402"/>
                <a:gd name="T1" fmla="*/ 0 h 280"/>
                <a:gd name="T2" fmla="*/ 64 w 402"/>
                <a:gd name="T3" fmla="*/ 8 h 280"/>
                <a:gd name="T4" fmla="*/ 148 w 402"/>
                <a:gd name="T5" fmla="*/ 32 h 280"/>
                <a:gd name="T6" fmla="*/ 302 w 402"/>
                <a:gd name="T7" fmla="*/ 132 h 280"/>
                <a:gd name="T8" fmla="*/ 360 w 402"/>
                <a:gd name="T9" fmla="*/ 238 h 280"/>
                <a:gd name="T10" fmla="*/ 402 w 402"/>
                <a:gd name="T11" fmla="*/ 280 h 2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2" h="280">
                  <a:moveTo>
                    <a:pt x="0" y="0"/>
                  </a:moveTo>
                  <a:cubicBezTo>
                    <a:pt x="10" y="1"/>
                    <a:pt x="39" y="3"/>
                    <a:pt x="64" y="8"/>
                  </a:cubicBezTo>
                  <a:cubicBezTo>
                    <a:pt x="89" y="13"/>
                    <a:pt x="108" y="11"/>
                    <a:pt x="148" y="32"/>
                  </a:cubicBezTo>
                  <a:cubicBezTo>
                    <a:pt x="188" y="53"/>
                    <a:pt x="267" y="98"/>
                    <a:pt x="302" y="132"/>
                  </a:cubicBezTo>
                  <a:cubicBezTo>
                    <a:pt x="337" y="166"/>
                    <a:pt x="343" y="213"/>
                    <a:pt x="360" y="238"/>
                  </a:cubicBezTo>
                  <a:cubicBezTo>
                    <a:pt x="377" y="263"/>
                    <a:pt x="393" y="271"/>
                    <a:pt x="402" y="28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74" name="Freeform 339"/>
            <p:cNvSpPr>
              <a:spLocks/>
            </p:cNvSpPr>
            <p:nvPr/>
          </p:nvSpPr>
          <p:spPr bwMode="auto">
            <a:xfrm>
              <a:off x="2596" y="3738"/>
              <a:ext cx="246" cy="87"/>
            </a:xfrm>
            <a:custGeom>
              <a:avLst/>
              <a:gdLst>
                <a:gd name="T0" fmla="*/ 0 w 246"/>
                <a:gd name="T1" fmla="*/ 80 h 87"/>
                <a:gd name="T2" fmla="*/ 100 w 246"/>
                <a:gd name="T3" fmla="*/ 74 h 87"/>
                <a:gd name="T4" fmla="*/ 246 w 246"/>
                <a:gd name="T5" fmla="*/ 0 h 8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6" h="87">
                  <a:moveTo>
                    <a:pt x="0" y="80"/>
                  </a:moveTo>
                  <a:cubicBezTo>
                    <a:pt x="17" y="79"/>
                    <a:pt x="59" y="87"/>
                    <a:pt x="100" y="74"/>
                  </a:cubicBezTo>
                  <a:cubicBezTo>
                    <a:pt x="141" y="61"/>
                    <a:pt x="216" y="16"/>
                    <a:pt x="246" y="0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75" name="Freeform 340"/>
            <p:cNvSpPr>
              <a:spLocks/>
            </p:cNvSpPr>
            <p:nvPr/>
          </p:nvSpPr>
          <p:spPr bwMode="auto">
            <a:xfrm>
              <a:off x="2726" y="3798"/>
              <a:ext cx="1265" cy="988"/>
            </a:xfrm>
            <a:custGeom>
              <a:avLst/>
              <a:gdLst>
                <a:gd name="T0" fmla="*/ 0 w 1265"/>
                <a:gd name="T1" fmla="*/ 0 h 988"/>
                <a:gd name="T2" fmla="*/ 62 w 1265"/>
                <a:gd name="T3" fmla="*/ 130 h 988"/>
                <a:gd name="T4" fmla="*/ 146 w 1265"/>
                <a:gd name="T5" fmla="*/ 230 h 988"/>
                <a:gd name="T6" fmla="*/ 304 w 1265"/>
                <a:gd name="T7" fmla="*/ 358 h 988"/>
                <a:gd name="T8" fmla="*/ 470 w 1265"/>
                <a:gd name="T9" fmla="*/ 418 h 988"/>
                <a:gd name="T10" fmla="*/ 646 w 1265"/>
                <a:gd name="T11" fmla="*/ 500 h 988"/>
                <a:gd name="T12" fmla="*/ 774 w 1265"/>
                <a:gd name="T13" fmla="*/ 584 h 988"/>
                <a:gd name="T14" fmla="*/ 836 w 1265"/>
                <a:gd name="T15" fmla="*/ 686 h 988"/>
                <a:gd name="T16" fmla="*/ 962 w 1265"/>
                <a:gd name="T17" fmla="*/ 774 h 988"/>
                <a:gd name="T18" fmla="*/ 1128 w 1265"/>
                <a:gd name="T19" fmla="*/ 902 h 988"/>
                <a:gd name="T20" fmla="*/ 1265 w 1265"/>
                <a:gd name="T21" fmla="*/ 988 h 98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65" h="988">
                  <a:moveTo>
                    <a:pt x="0" y="0"/>
                  </a:moveTo>
                  <a:cubicBezTo>
                    <a:pt x="10" y="22"/>
                    <a:pt x="38" y="92"/>
                    <a:pt x="62" y="130"/>
                  </a:cubicBezTo>
                  <a:cubicBezTo>
                    <a:pt x="86" y="168"/>
                    <a:pt x="106" y="192"/>
                    <a:pt x="146" y="230"/>
                  </a:cubicBezTo>
                  <a:cubicBezTo>
                    <a:pt x="186" y="268"/>
                    <a:pt x="250" y="327"/>
                    <a:pt x="304" y="358"/>
                  </a:cubicBezTo>
                  <a:cubicBezTo>
                    <a:pt x="358" y="389"/>
                    <a:pt x="413" y="394"/>
                    <a:pt x="470" y="418"/>
                  </a:cubicBezTo>
                  <a:cubicBezTo>
                    <a:pt x="527" y="442"/>
                    <a:pt x="596" y="472"/>
                    <a:pt x="646" y="500"/>
                  </a:cubicBezTo>
                  <a:cubicBezTo>
                    <a:pt x="696" y="528"/>
                    <a:pt x="742" y="553"/>
                    <a:pt x="774" y="584"/>
                  </a:cubicBezTo>
                  <a:cubicBezTo>
                    <a:pt x="806" y="615"/>
                    <a:pt x="805" y="654"/>
                    <a:pt x="836" y="686"/>
                  </a:cubicBezTo>
                  <a:cubicBezTo>
                    <a:pt x="867" y="718"/>
                    <a:pt x="913" y="738"/>
                    <a:pt x="962" y="774"/>
                  </a:cubicBezTo>
                  <a:cubicBezTo>
                    <a:pt x="1011" y="810"/>
                    <a:pt x="1078" y="866"/>
                    <a:pt x="1128" y="902"/>
                  </a:cubicBezTo>
                  <a:cubicBezTo>
                    <a:pt x="1178" y="938"/>
                    <a:pt x="1237" y="970"/>
                    <a:pt x="1265" y="988"/>
                  </a:cubicBezTo>
                </a:path>
              </a:pathLst>
            </a:cu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76" name="Freeform 341"/>
            <p:cNvSpPr>
              <a:spLocks/>
            </p:cNvSpPr>
            <p:nvPr/>
          </p:nvSpPr>
          <p:spPr bwMode="auto">
            <a:xfrm>
              <a:off x="2844" y="3736"/>
              <a:ext cx="286" cy="602"/>
            </a:xfrm>
            <a:custGeom>
              <a:avLst/>
              <a:gdLst>
                <a:gd name="T0" fmla="*/ 0 w 286"/>
                <a:gd name="T1" fmla="*/ 0 h 602"/>
                <a:gd name="T2" fmla="*/ 78 w 286"/>
                <a:gd name="T3" fmla="*/ 154 h 602"/>
                <a:gd name="T4" fmla="*/ 120 w 286"/>
                <a:gd name="T5" fmla="*/ 208 h 602"/>
                <a:gd name="T6" fmla="*/ 190 w 286"/>
                <a:gd name="T7" fmla="*/ 404 h 602"/>
                <a:gd name="T8" fmla="*/ 195 w 286"/>
                <a:gd name="T9" fmla="*/ 505 h 602"/>
                <a:gd name="T10" fmla="*/ 286 w 286"/>
                <a:gd name="T11" fmla="*/ 602 h 6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6" h="602">
                  <a:moveTo>
                    <a:pt x="0" y="0"/>
                  </a:moveTo>
                  <a:cubicBezTo>
                    <a:pt x="13" y="26"/>
                    <a:pt x="58" y="119"/>
                    <a:pt x="78" y="154"/>
                  </a:cubicBezTo>
                  <a:cubicBezTo>
                    <a:pt x="98" y="189"/>
                    <a:pt x="101" y="166"/>
                    <a:pt x="120" y="208"/>
                  </a:cubicBezTo>
                  <a:cubicBezTo>
                    <a:pt x="139" y="250"/>
                    <a:pt x="178" y="355"/>
                    <a:pt x="190" y="404"/>
                  </a:cubicBezTo>
                  <a:cubicBezTo>
                    <a:pt x="202" y="453"/>
                    <a:pt x="179" y="472"/>
                    <a:pt x="195" y="505"/>
                  </a:cubicBezTo>
                  <a:cubicBezTo>
                    <a:pt x="211" y="538"/>
                    <a:pt x="267" y="582"/>
                    <a:pt x="286" y="602"/>
                  </a:cubicBezTo>
                </a:path>
              </a:pathLst>
            </a:custGeom>
            <a:noFill/>
            <a:ln w="127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080" name="Group 344"/>
          <p:cNvGrpSpPr>
            <a:grpSpLocks/>
          </p:cNvGrpSpPr>
          <p:nvPr/>
        </p:nvGrpSpPr>
        <p:grpSpPr bwMode="auto">
          <a:xfrm>
            <a:off x="477838" y="12700"/>
            <a:ext cx="9210675" cy="7643813"/>
            <a:chOff x="256" y="8"/>
            <a:chExt cx="5802" cy="4815"/>
          </a:xfrm>
        </p:grpSpPr>
        <p:sp>
          <p:nvSpPr>
            <p:cNvPr id="3225" name="Freeform 345"/>
            <p:cNvSpPr>
              <a:spLocks/>
            </p:cNvSpPr>
            <p:nvPr/>
          </p:nvSpPr>
          <p:spPr bwMode="auto">
            <a:xfrm>
              <a:off x="1716" y="8"/>
              <a:ext cx="880" cy="4784"/>
            </a:xfrm>
            <a:custGeom>
              <a:avLst/>
              <a:gdLst>
                <a:gd name="T0" fmla="*/ 0 w 880"/>
                <a:gd name="T1" fmla="*/ 0 h 4784"/>
                <a:gd name="T2" fmla="*/ 50 w 880"/>
                <a:gd name="T3" fmla="*/ 124 h 4784"/>
                <a:gd name="T4" fmla="*/ 74 w 880"/>
                <a:gd name="T5" fmla="*/ 276 h 4784"/>
                <a:gd name="T6" fmla="*/ 172 w 880"/>
                <a:gd name="T7" fmla="*/ 390 h 4784"/>
                <a:gd name="T8" fmla="*/ 144 w 880"/>
                <a:gd name="T9" fmla="*/ 696 h 4784"/>
                <a:gd name="T10" fmla="*/ 416 w 880"/>
                <a:gd name="T11" fmla="*/ 1126 h 4784"/>
                <a:gd name="T12" fmla="*/ 402 w 880"/>
                <a:gd name="T13" fmla="*/ 1552 h 4784"/>
                <a:gd name="T14" fmla="*/ 494 w 880"/>
                <a:gd name="T15" fmla="*/ 2042 h 4784"/>
                <a:gd name="T16" fmla="*/ 404 w 880"/>
                <a:gd name="T17" fmla="*/ 2302 h 4784"/>
                <a:gd name="T18" fmla="*/ 628 w 880"/>
                <a:gd name="T19" fmla="*/ 2736 h 4784"/>
                <a:gd name="T20" fmla="*/ 770 w 880"/>
                <a:gd name="T21" fmla="*/ 2994 h 4784"/>
                <a:gd name="T22" fmla="*/ 796 w 880"/>
                <a:gd name="T23" fmla="*/ 3234 h 4784"/>
                <a:gd name="T24" fmla="*/ 846 w 880"/>
                <a:gd name="T25" fmla="*/ 3462 h 4784"/>
                <a:gd name="T26" fmla="*/ 872 w 880"/>
                <a:gd name="T27" fmla="*/ 3898 h 4784"/>
                <a:gd name="T28" fmla="*/ 796 w 880"/>
                <a:gd name="T29" fmla="*/ 4088 h 4784"/>
                <a:gd name="T30" fmla="*/ 822 w 880"/>
                <a:gd name="T31" fmla="*/ 4348 h 4784"/>
                <a:gd name="T32" fmla="*/ 806 w 880"/>
                <a:gd name="T33" fmla="*/ 4490 h 4784"/>
                <a:gd name="T34" fmla="*/ 496 w 880"/>
                <a:gd name="T35" fmla="*/ 4562 h 4784"/>
                <a:gd name="T36" fmla="*/ 358 w 880"/>
                <a:gd name="T37" fmla="*/ 4664 h 4784"/>
                <a:gd name="T38" fmla="*/ 268 w 880"/>
                <a:gd name="T39" fmla="*/ 4784 h 47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880" h="4784">
                  <a:moveTo>
                    <a:pt x="0" y="0"/>
                  </a:moveTo>
                  <a:cubicBezTo>
                    <a:pt x="8" y="21"/>
                    <a:pt x="38" y="78"/>
                    <a:pt x="50" y="124"/>
                  </a:cubicBezTo>
                  <a:cubicBezTo>
                    <a:pt x="62" y="170"/>
                    <a:pt x="54" y="232"/>
                    <a:pt x="74" y="276"/>
                  </a:cubicBezTo>
                  <a:cubicBezTo>
                    <a:pt x="94" y="320"/>
                    <a:pt x="160" y="320"/>
                    <a:pt x="172" y="390"/>
                  </a:cubicBezTo>
                  <a:cubicBezTo>
                    <a:pt x="184" y="460"/>
                    <a:pt x="103" y="573"/>
                    <a:pt x="144" y="696"/>
                  </a:cubicBezTo>
                  <a:cubicBezTo>
                    <a:pt x="185" y="819"/>
                    <a:pt x="373" y="983"/>
                    <a:pt x="416" y="1126"/>
                  </a:cubicBezTo>
                  <a:cubicBezTo>
                    <a:pt x="459" y="1269"/>
                    <a:pt x="389" y="1399"/>
                    <a:pt x="402" y="1552"/>
                  </a:cubicBezTo>
                  <a:cubicBezTo>
                    <a:pt x="415" y="1705"/>
                    <a:pt x="494" y="1917"/>
                    <a:pt x="494" y="2042"/>
                  </a:cubicBezTo>
                  <a:cubicBezTo>
                    <a:pt x="494" y="2167"/>
                    <a:pt x="382" y="2187"/>
                    <a:pt x="404" y="2302"/>
                  </a:cubicBezTo>
                  <a:cubicBezTo>
                    <a:pt x="426" y="2417"/>
                    <a:pt x="567" y="2621"/>
                    <a:pt x="628" y="2736"/>
                  </a:cubicBezTo>
                  <a:cubicBezTo>
                    <a:pt x="689" y="2851"/>
                    <a:pt x="742" y="2911"/>
                    <a:pt x="770" y="2994"/>
                  </a:cubicBezTo>
                  <a:cubicBezTo>
                    <a:pt x="798" y="3077"/>
                    <a:pt x="783" y="3156"/>
                    <a:pt x="796" y="3234"/>
                  </a:cubicBezTo>
                  <a:cubicBezTo>
                    <a:pt x="809" y="3312"/>
                    <a:pt x="833" y="3351"/>
                    <a:pt x="846" y="3462"/>
                  </a:cubicBezTo>
                  <a:cubicBezTo>
                    <a:pt x="859" y="3573"/>
                    <a:pt x="880" y="3794"/>
                    <a:pt x="872" y="3898"/>
                  </a:cubicBezTo>
                  <a:cubicBezTo>
                    <a:pt x="864" y="4002"/>
                    <a:pt x="804" y="4013"/>
                    <a:pt x="796" y="4088"/>
                  </a:cubicBezTo>
                  <a:cubicBezTo>
                    <a:pt x="788" y="4163"/>
                    <a:pt x="820" y="4281"/>
                    <a:pt x="822" y="4348"/>
                  </a:cubicBezTo>
                  <a:cubicBezTo>
                    <a:pt x="824" y="4415"/>
                    <a:pt x="860" y="4454"/>
                    <a:pt x="806" y="4490"/>
                  </a:cubicBezTo>
                  <a:cubicBezTo>
                    <a:pt x="752" y="4526"/>
                    <a:pt x="571" y="4533"/>
                    <a:pt x="496" y="4562"/>
                  </a:cubicBezTo>
                  <a:cubicBezTo>
                    <a:pt x="421" y="4591"/>
                    <a:pt x="396" y="4627"/>
                    <a:pt x="358" y="4664"/>
                  </a:cubicBezTo>
                  <a:cubicBezTo>
                    <a:pt x="320" y="4701"/>
                    <a:pt x="287" y="4759"/>
                    <a:pt x="268" y="4784"/>
                  </a:cubicBezTo>
                </a:path>
              </a:pathLst>
            </a:cu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26" name="Freeform 346"/>
            <p:cNvSpPr>
              <a:spLocks/>
            </p:cNvSpPr>
            <p:nvPr/>
          </p:nvSpPr>
          <p:spPr bwMode="auto">
            <a:xfrm>
              <a:off x="3081" y="49"/>
              <a:ext cx="1650" cy="4774"/>
            </a:xfrm>
            <a:custGeom>
              <a:avLst/>
              <a:gdLst>
                <a:gd name="T0" fmla="*/ 1650 w 1650"/>
                <a:gd name="T1" fmla="*/ 0 h 4774"/>
                <a:gd name="T2" fmla="*/ 1506 w 1650"/>
                <a:gd name="T3" fmla="*/ 302 h 4774"/>
                <a:gd name="T4" fmla="*/ 1434 w 1650"/>
                <a:gd name="T5" fmla="*/ 446 h 4774"/>
                <a:gd name="T6" fmla="*/ 1406 w 1650"/>
                <a:gd name="T7" fmla="*/ 632 h 4774"/>
                <a:gd name="T8" fmla="*/ 1228 w 1650"/>
                <a:gd name="T9" fmla="*/ 734 h 4774"/>
                <a:gd name="T10" fmla="*/ 1036 w 1650"/>
                <a:gd name="T11" fmla="*/ 928 h 4774"/>
                <a:gd name="T12" fmla="*/ 954 w 1650"/>
                <a:gd name="T13" fmla="*/ 1326 h 4774"/>
                <a:gd name="T14" fmla="*/ 838 w 1650"/>
                <a:gd name="T15" fmla="*/ 1750 h 4774"/>
                <a:gd name="T16" fmla="*/ 802 w 1650"/>
                <a:gd name="T17" fmla="*/ 2160 h 4774"/>
                <a:gd name="T18" fmla="*/ 736 w 1650"/>
                <a:gd name="T19" fmla="*/ 2442 h 4774"/>
                <a:gd name="T20" fmla="*/ 724 w 1650"/>
                <a:gd name="T21" fmla="*/ 2952 h 4774"/>
                <a:gd name="T22" fmla="*/ 692 w 1650"/>
                <a:gd name="T23" fmla="*/ 3202 h 4774"/>
                <a:gd name="T24" fmla="*/ 506 w 1650"/>
                <a:gd name="T25" fmla="*/ 3798 h 4774"/>
                <a:gd name="T26" fmla="*/ 304 w 1650"/>
                <a:gd name="T27" fmla="*/ 4098 h 4774"/>
                <a:gd name="T28" fmla="*/ 80 w 1650"/>
                <a:gd name="T29" fmla="*/ 4420 h 4774"/>
                <a:gd name="T30" fmla="*/ 0 w 1650"/>
                <a:gd name="T31" fmla="*/ 4774 h 47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50" h="4774">
                  <a:moveTo>
                    <a:pt x="1650" y="0"/>
                  </a:moveTo>
                  <a:cubicBezTo>
                    <a:pt x="1626" y="50"/>
                    <a:pt x="1542" y="228"/>
                    <a:pt x="1506" y="302"/>
                  </a:cubicBezTo>
                  <a:cubicBezTo>
                    <a:pt x="1470" y="376"/>
                    <a:pt x="1451" y="391"/>
                    <a:pt x="1434" y="446"/>
                  </a:cubicBezTo>
                  <a:cubicBezTo>
                    <a:pt x="1417" y="501"/>
                    <a:pt x="1440" y="584"/>
                    <a:pt x="1406" y="632"/>
                  </a:cubicBezTo>
                  <a:cubicBezTo>
                    <a:pt x="1372" y="680"/>
                    <a:pt x="1290" y="685"/>
                    <a:pt x="1228" y="734"/>
                  </a:cubicBezTo>
                  <a:cubicBezTo>
                    <a:pt x="1166" y="783"/>
                    <a:pt x="1082" y="829"/>
                    <a:pt x="1036" y="928"/>
                  </a:cubicBezTo>
                  <a:cubicBezTo>
                    <a:pt x="990" y="1027"/>
                    <a:pt x="987" y="1189"/>
                    <a:pt x="954" y="1326"/>
                  </a:cubicBezTo>
                  <a:cubicBezTo>
                    <a:pt x="921" y="1463"/>
                    <a:pt x="863" y="1611"/>
                    <a:pt x="838" y="1750"/>
                  </a:cubicBezTo>
                  <a:cubicBezTo>
                    <a:pt x="813" y="1889"/>
                    <a:pt x="819" y="2045"/>
                    <a:pt x="802" y="2160"/>
                  </a:cubicBezTo>
                  <a:cubicBezTo>
                    <a:pt x="785" y="2275"/>
                    <a:pt x="749" y="2310"/>
                    <a:pt x="736" y="2442"/>
                  </a:cubicBezTo>
                  <a:cubicBezTo>
                    <a:pt x="723" y="2574"/>
                    <a:pt x="731" y="2825"/>
                    <a:pt x="724" y="2952"/>
                  </a:cubicBezTo>
                  <a:cubicBezTo>
                    <a:pt x="717" y="3079"/>
                    <a:pt x="728" y="3061"/>
                    <a:pt x="692" y="3202"/>
                  </a:cubicBezTo>
                  <a:cubicBezTo>
                    <a:pt x="656" y="3343"/>
                    <a:pt x="571" y="3649"/>
                    <a:pt x="506" y="3798"/>
                  </a:cubicBezTo>
                  <a:cubicBezTo>
                    <a:pt x="441" y="3947"/>
                    <a:pt x="375" y="3994"/>
                    <a:pt x="304" y="4098"/>
                  </a:cubicBezTo>
                  <a:cubicBezTo>
                    <a:pt x="233" y="4202"/>
                    <a:pt x="131" y="4307"/>
                    <a:pt x="80" y="4420"/>
                  </a:cubicBezTo>
                  <a:cubicBezTo>
                    <a:pt x="29" y="4533"/>
                    <a:pt x="17" y="4700"/>
                    <a:pt x="0" y="4774"/>
                  </a:cubicBezTo>
                </a:path>
              </a:pathLst>
            </a:cu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/>
            </a:p>
          </p:txBody>
        </p:sp>
        <p:sp>
          <p:nvSpPr>
            <p:cNvPr id="3227" name="Freeform 347"/>
            <p:cNvSpPr>
              <a:spLocks/>
            </p:cNvSpPr>
            <p:nvPr/>
          </p:nvSpPr>
          <p:spPr bwMode="auto">
            <a:xfrm>
              <a:off x="4244" y="16"/>
              <a:ext cx="364" cy="778"/>
            </a:xfrm>
            <a:custGeom>
              <a:avLst/>
              <a:gdLst>
                <a:gd name="T0" fmla="*/ 0 w 364"/>
                <a:gd name="T1" fmla="*/ 778 h 778"/>
                <a:gd name="T2" fmla="*/ 22 w 364"/>
                <a:gd name="T3" fmla="*/ 680 h 778"/>
                <a:gd name="T4" fmla="*/ 22 w 364"/>
                <a:gd name="T5" fmla="*/ 528 h 778"/>
                <a:gd name="T6" fmla="*/ 124 w 364"/>
                <a:gd name="T7" fmla="*/ 402 h 778"/>
                <a:gd name="T8" fmla="*/ 364 w 364"/>
                <a:gd name="T9" fmla="*/ 0 h 7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4" h="778">
                  <a:moveTo>
                    <a:pt x="0" y="778"/>
                  </a:moveTo>
                  <a:cubicBezTo>
                    <a:pt x="4" y="762"/>
                    <a:pt x="18" y="722"/>
                    <a:pt x="22" y="680"/>
                  </a:cubicBezTo>
                  <a:cubicBezTo>
                    <a:pt x="26" y="638"/>
                    <a:pt x="5" y="574"/>
                    <a:pt x="22" y="528"/>
                  </a:cubicBezTo>
                  <a:cubicBezTo>
                    <a:pt x="39" y="482"/>
                    <a:pt x="67" y="490"/>
                    <a:pt x="124" y="402"/>
                  </a:cubicBezTo>
                  <a:cubicBezTo>
                    <a:pt x="181" y="314"/>
                    <a:pt x="314" y="84"/>
                    <a:pt x="364" y="0"/>
                  </a:cubicBezTo>
                </a:path>
              </a:pathLst>
            </a:custGeom>
            <a:noFill/>
            <a:ln w="254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28" name="Freeform 348"/>
            <p:cNvSpPr>
              <a:spLocks/>
            </p:cNvSpPr>
            <p:nvPr/>
          </p:nvSpPr>
          <p:spPr bwMode="auto">
            <a:xfrm>
              <a:off x="3942" y="702"/>
              <a:ext cx="2108" cy="4042"/>
            </a:xfrm>
            <a:custGeom>
              <a:avLst/>
              <a:gdLst>
                <a:gd name="T0" fmla="*/ 2108 w 2108"/>
                <a:gd name="T1" fmla="*/ 0 h 4042"/>
                <a:gd name="T2" fmla="*/ 1970 w 2108"/>
                <a:gd name="T3" fmla="*/ 210 h 4042"/>
                <a:gd name="T4" fmla="*/ 1868 w 2108"/>
                <a:gd name="T5" fmla="*/ 474 h 4042"/>
                <a:gd name="T6" fmla="*/ 1694 w 2108"/>
                <a:gd name="T7" fmla="*/ 758 h 4042"/>
                <a:gd name="T8" fmla="*/ 1408 w 2108"/>
                <a:gd name="T9" fmla="*/ 1046 h 4042"/>
                <a:gd name="T10" fmla="*/ 1160 w 2108"/>
                <a:gd name="T11" fmla="*/ 1272 h 4042"/>
                <a:gd name="T12" fmla="*/ 1062 w 2108"/>
                <a:gd name="T13" fmla="*/ 1500 h 4042"/>
                <a:gd name="T14" fmla="*/ 950 w 2108"/>
                <a:gd name="T15" fmla="*/ 1674 h 4042"/>
                <a:gd name="T16" fmla="*/ 806 w 2108"/>
                <a:gd name="T17" fmla="*/ 1786 h 4042"/>
                <a:gd name="T18" fmla="*/ 720 w 2108"/>
                <a:gd name="T19" fmla="*/ 1926 h 4042"/>
                <a:gd name="T20" fmla="*/ 682 w 2108"/>
                <a:gd name="T21" fmla="*/ 2134 h 4042"/>
                <a:gd name="T22" fmla="*/ 584 w 2108"/>
                <a:gd name="T23" fmla="*/ 2496 h 4042"/>
                <a:gd name="T24" fmla="*/ 548 w 2108"/>
                <a:gd name="T25" fmla="*/ 2794 h 4042"/>
                <a:gd name="T26" fmla="*/ 362 w 2108"/>
                <a:gd name="T27" fmla="*/ 3158 h 4042"/>
                <a:gd name="T28" fmla="*/ 232 w 2108"/>
                <a:gd name="T29" fmla="*/ 3420 h 4042"/>
                <a:gd name="T30" fmla="*/ 142 w 2108"/>
                <a:gd name="T31" fmla="*/ 3602 h 4042"/>
                <a:gd name="T32" fmla="*/ 70 w 2108"/>
                <a:gd name="T33" fmla="*/ 3840 h 4042"/>
                <a:gd name="T34" fmla="*/ 0 w 2108"/>
                <a:gd name="T35" fmla="*/ 4042 h 40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08" h="4042">
                  <a:moveTo>
                    <a:pt x="2108" y="0"/>
                  </a:moveTo>
                  <a:cubicBezTo>
                    <a:pt x="2085" y="35"/>
                    <a:pt x="2010" y="131"/>
                    <a:pt x="1970" y="210"/>
                  </a:cubicBezTo>
                  <a:cubicBezTo>
                    <a:pt x="1930" y="289"/>
                    <a:pt x="1914" y="383"/>
                    <a:pt x="1868" y="474"/>
                  </a:cubicBezTo>
                  <a:cubicBezTo>
                    <a:pt x="1822" y="565"/>
                    <a:pt x="1771" y="663"/>
                    <a:pt x="1694" y="758"/>
                  </a:cubicBezTo>
                  <a:cubicBezTo>
                    <a:pt x="1617" y="853"/>
                    <a:pt x="1497" y="960"/>
                    <a:pt x="1408" y="1046"/>
                  </a:cubicBezTo>
                  <a:cubicBezTo>
                    <a:pt x="1319" y="1132"/>
                    <a:pt x="1218" y="1196"/>
                    <a:pt x="1160" y="1272"/>
                  </a:cubicBezTo>
                  <a:cubicBezTo>
                    <a:pt x="1102" y="1348"/>
                    <a:pt x="1097" y="1433"/>
                    <a:pt x="1062" y="1500"/>
                  </a:cubicBezTo>
                  <a:cubicBezTo>
                    <a:pt x="1027" y="1567"/>
                    <a:pt x="993" y="1626"/>
                    <a:pt x="950" y="1674"/>
                  </a:cubicBezTo>
                  <a:cubicBezTo>
                    <a:pt x="907" y="1722"/>
                    <a:pt x="844" y="1744"/>
                    <a:pt x="806" y="1786"/>
                  </a:cubicBezTo>
                  <a:cubicBezTo>
                    <a:pt x="768" y="1828"/>
                    <a:pt x="741" y="1868"/>
                    <a:pt x="720" y="1926"/>
                  </a:cubicBezTo>
                  <a:cubicBezTo>
                    <a:pt x="699" y="1984"/>
                    <a:pt x="705" y="2039"/>
                    <a:pt x="682" y="2134"/>
                  </a:cubicBezTo>
                  <a:cubicBezTo>
                    <a:pt x="659" y="2229"/>
                    <a:pt x="606" y="2386"/>
                    <a:pt x="584" y="2496"/>
                  </a:cubicBezTo>
                  <a:cubicBezTo>
                    <a:pt x="562" y="2606"/>
                    <a:pt x="585" y="2684"/>
                    <a:pt x="548" y="2794"/>
                  </a:cubicBezTo>
                  <a:cubicBezTo>
                    <a:pt x="511" y="2904"/>
                    <a:pt x="415" y="3054"/>
                    <a:pt x="362" y="3158"/>
                  </a:cubicBezTo>
                  <a:cubicBezTo>
                    <a:pt x="309" y="3262"/>
                    <a:pt x="269" y="3346"/>
                    <a:pt x="232" y="3420"/>
                  </a:cubicBezTo>
                  <a:cubicBezTo>
                    <a:pt x="195" y="3494"/>
                    <a:pt x="169" y="3532"/>
                    <a:pt x="142" y="3602"/>
                  </a:cubicBezTo>
                  <a:cubicBezTo>
                    <a:pt x="115" y="3672"/>
                    <a:pt x="94" y="3767"/>
                    <a:pt x="70" y="3840"/>
                  </a:cubicBezTo>
                  <a:cubicBezTo>
                    <a:pt x="46" y="3913"/>
                    <a:pt x="15" y="4000"/>
                    <a:pt x="0" y="4042"/>
                  </a:cubicBezTo>
                </a:path>
              </a:pathLst>
            </a:cu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/>
            </a:p>
          </p:txBody>
        </p:sp>
        <p:sp>
          <p:nvSpPr>
            <p:cNvPr id="3229" name="Freeform 349"/>
            <p:cNvSpPr>
              <a:spLocks/>
            </p:cNvSpPr>
            <p:nvPr/>
          </p:nvSpPr>
          <p:spPr bwMode="auto">
            <a:xfrm>
              <a:off x="256" y="450"/>
              <a:ext cx="5802" cy="4298"/>
            </a:xfrm>
            <a:custGeom>
              <a:avLst/>
              <a:gdLst>
                <a:gd name="T0" fmla="*/ 5802 w 5802"/>
                <a:gd name="T1" fmla="*/ 0 h 4298"/>
                <a:gd name="T2" fmla="*/ 5600 w 5802"/>
                <a:gd name="T3" fmla="*/ 246 h 4298"/>
                <a:gd name="T4" fmla="*/ 5442 w 5802"/>
                <a:gd name="T5" fmla="*/ 632 h 4298"/>
                <a:gd name="T6" fmla="*/ 5224 w 5802"/>
                <a:gd name="T7" fmla="*/ 844 h 4298"/>
                <a:gd name="T8" fmla="*/ 4810 w 5802"/>
                <a:gd name="T9" fmla="*/ 962 h 4298"/>
                <a:gd name="T10" fmla="*/ 4662 w 5802"/>
                <a:gd name="T11" fmla="*/ 1048 h 4298"/>
                <a:gd name="T12" fmla="*/ 4526 w 5802"/>
                <a:gd name="T13" fmla="*/ 1160 h 4298"/>
                <a:gd name="T14" fmla="*/ 4306 w 5802"/>
                <a:gd name="T15" fmla="*/ 1292 h 4298"/>
                <a:gd name="T16" fmla="*/ 4068 w 5802"/>
                <a:gd name="T17" fmla="*/ 1364 h 4298"/>
                <a:gd name="T18" fmla="*/ 3594 w 5802"/>
                <a:gd name="T19" fmla="*/ 1438 h 4298"/>
                <a:gd name="T20" fmla="*/ 3240 w 5802"/>
                <a:gd name="T21" fmla="*/ 1648 h 4298"/>
                <a:gd name="T22" fmla="*/ 2852 w 5802"/>
                <a:gd name="T23" fmla="*/ 2030 h 4298"/>
                <a:gd name="T24" fmla="*/ 2248 w 5802"/>
                <a:gd name="T25" fmla="*/ 2430 h 4298"/>
                <a:gd name="T26" fmla="*/ 2028 w 5802"/>
                <a:gd name="T27" fmla="*/ 2684 h 4298"/>
                <a:gd name="T28" fmla="*/ 1922 w 5802"/>
                <a:gd name="T29" fmla="*/ 2852 h 4298"/>
                <a:gd name="T30" fmla="*/ 1802 w 5802"/>
                <a:gd name="T31" fmla="*/ 3004 h 4298"/>
                <a:gd name="T32" fmla="*/ 1604 w 5802"/>
                <a:gd name="T33" fmla="*/ 3186 h 4298"/>
                <a:gd name="T34" fmla="*/ 1268 w 5802"/>
                <a:gd name="T35" fmla="*/ 3430 h 4298"/>
                <a:gd name="T36" fmla="*/ 892 w 5802"/>
                <a:gd name="T37" fmla="*/ 3762 h 4298"/>
                <a:gd name="T38" fmla="*/ 434 w 5802"/>
                <a:gd name="T39" fmla="*/ 3860 h 4298"/>
                <a:gd name="T40" fmla="*/ 154 w 5802"/>
                <a:gd name="T41" fmla="*/ 4076 h 4298"/>
                <a:gd name="T42" fmla="*/ 0 w 5802"/>
                <a:gd name="T43" fmla="*/ 4298 h 429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802" h="4298">
                  <a:moveTo>
                    <a:pt x="5802" y="0"/>
                  </a:moveTo>
                  <a:cubicBezTo>
                    <a:pt x="5768" y="41"/>
                    <a:pt x="5660" y="141"/>
                    <a:pt x="5600" y="246"/>
                  </a:cubicBezTo>
                  <a:cubicBezTo>
                    <a:pt x="5540" y="351"/>
                    <a:pt x="5505" y="532"/>
                    <a:pt x="5442" y="632"/>
                  </a:cubicBezTo>
                  <a:cubicBezTo>
                    <a:pt x="5379" y="732"/>
                    <a:pt x="5329" y="789"/>
                    <a:pt x="5224" y="844"/>
                  </a:cubicBezTo>
                  <a:cubicBezTo>
                    <a:pt x="5119" y="899"/>
                    <a:pt x="4903" y="928"/>
                    <a:pt x="4810" y="962"/>
                  </a:cubicBezTo>
                  <a:cubicBezTo>
                    <a:pt x="4717" y="996"/>
                    <a:pt x="4709" y="1015"/>
                    <a:pt x="4662" y="1048"/>
                  </a:cubicBezTo>
                  <a:cubicBezTo>
                    <a:pt x="4615" y="1081"/>
                    <a:pt x="4585" y="1119"/>
                    <a:pt x="4526" y="1160"/>
                  </a:cubicBezTo>
                  <a:cubicBezTo>
                    <a:pt x="4467" y="1201"/>
                    <a:pt x="4382" y="1258"/>
                    <a:pt x="4306" y="1292"/>
                  </a:cubicBezTo>
                  <a:cubicBezTo>
                    <a:pt x="4230" y="1326"/>
                    <a:pt x="4186" y="1340"/>
                    <a:pt x="4068" y="1364"/>
                  </a:cubicBezTo>
                  <a:cubicBezTo>
                    <a:pt x="3950" y="1388"/>
                    <a:pt x="3732" y="1391"/>
                    <a:pt x="3594" y="1438"/>
                  </a:cubicBezTo>
                  <a:cubicBezTo>
                    <a:pt x="3456" y="1485"/>
                    <a:pt x="3364" y="1549"/>
                    <a:pt x="3240" y="1648"/>
                  </a:cubicBezTo>
                  <a:cubicBezTo>
                    <a:pt x="3116" y="1747"/>
                    <a:pt x="3017" y="1900"/>
                    <a:pt x="2852" y="2030"/>
                  </a:cubicBezTo>
                  <a:cubicBezTo>
                    <a:pt x="2687" y="2160"/>
                    <a:pt x="2385" y="2321"/>
                    <a:pt x="2248" y="2430"/>
                  </a:cubicBezTo>
                  <a:cubicBezTo>
                    <a:pt x="2111" y="2539"/>
                    <a:pt x="2082" y="2614"/>
                    <a:pt x="2028" y="2684"/>
                  </a:cubicBezTo>
                  <a:cubicBezTo>
                    <a:pt x="1974" y="2754"/>
                    <a:pt x="1960" y="2799"/>
                    <a:pt x="1922" y="2852"/>
                  </a:cubicBezTo>
                  <a:cubicBezTo>
                    <a:pt x="1884" y="2905"/>
                    <a:pt x="1855" y="2948"/>
                    <a:pt x="1802" y="3004"/>
                  </a:cubicBezTo>
                  <a:cubicBezTo>
                    <a:pt x="1749" y="3060"/>
                    <a:pt x="1693" y="3115"/>
                    <a:pt x="1604" y="3186"/>
                  </a:cubicBezTo>
                  <a:cubicBezTo>
                    <a:pt x="1515" y="3257"/>
                    <a:pt x="1387" y="3334"/>
                    <a:pt x="1268" y="3430"/>
                  </a:cubicBezTo>
                  <a:cubicBezTo>
                    <a:pt x="1149" y="3526"/>
                    <a:pt x="1031" y="3690"/>
                    <a:pt x="892" y="3762"/>
                  </a:cubicBezTo>
                  <a:cubicBezTo>
                    <a:pt x="753" y="3834"/>
                    <a:pt x="557" y="3808"/>
                    <a:pt x="434" y="3860"/>
                  </a:cubicBezTo>
                  <a:cubicBezTo>
                    <a:pt x="311" y="3912"/>
                    <a:pt x="226" y="4003"/>
                    <a:pt x="154" y="4076"/>
                  </a:cubicBezTo>
                  <a:cubicBezTo>
                    <a:pt x="82" y="4149"/>
                    <a:pt x="32" y="4252"/>
                    <a:pt x="0" y="4298"/>
                  </a:cubicBezTo>
                </a:path>
              </a:pathLst>
            </a:custGeom>
            <a:noFill/>
            <a:ln w="34925">
              <a:solidFill>
                <a:srgbClr val="99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30" name="Freeform 350"/>
            <p:cNvSpPr>
              <a:spLocks/>
            </p:cNvSpPr>
            <p:nvPr/>
          </p:nvSpPr>
          <p:spPr bwMode="auto">
            <a:xfrm>
              <a:off x="2738" y="2566"/>
              <a:ext cx="203" cy="152"/>
            </a:xfrm>
            <a:custGeom>
              <a:avLst/>
              <a:gdLst>
                <a:gd name="T0" fmla="*/ 0 w 203"/>
                <a:gd name="T1" fmla="*/ 152 h 152"/>
                <a:gd name="T2" fmla="*/ 49 w 203"/>
                <a:gd name="T3" fmla="*/ 67 h 152"/>
                <a:gd name="T4" fmla="*/ 103 w 203"/>
                <a:gd name="T5" fmla="*/ 68 h 152"/>
                <a:gd name="T6" fmla="*/ 132 w 203"/>
                <a:gd name="T7" fmla="*/ 16 h 152"/>
                <a:gd name="T8" fmla="*/ 154 w 203"/>
                <a:gd name="T9" fmla="*/ 1 h 152"/>
                <a:gd name="T10" fmla="*/ 177 w 203"/>
                <a:gd name="T11" fmla="*/ 10 h 152"/>
                <a:gd name="T12" fmla="*/ 193 w 203"/>
                <a:gd name="T13" fmla="*/ 38 h 152"/>
                <a:gd name="T14" fmla="*/ 202 w 203"/>
                <a:gd name="T15" fmla="*/ 80 h 152"/>
                <a:gd name="T16" fmla="*/ 187 w 203"/>
                <a:gd name="T17" fmla="*/ 95 h 152"/>
                <a:gd name="T18" fmla="*/ 163 w 203"/>
                <a:gd name="T19" fmla="*/ 91 h 152"/>
                <a:gd name="T20" fmla="*/ 160 w 203"/>
                <a:gd name="T21" fmla="*/ 59 h 1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03" h="152">
                  <a:moveTo>
                    <a:pt x="0" y="152"/>
                  </a:moveTo>
                  <a:cubicBezTo>
                    <a:pt x="8" y="138"/>
                    <a:pt x="32" y="81"/>
                    <a:pt x="49" y="67"/>
                  </a:cubicBezTo>
                  <a:cubicBezTo>
                    <a:pt x="66" y="53"/>
                    <a:pt x="89" y="76"/>
                    <a:pt x="103" y="68"/>
                  </a:cubicBezTo>
                  <a:cubicBezTo>
                    <a:pt x="117" y="60"/>
                    <a:pt x="124" y="27"/>
                    <a:pt x="132" y="16"/>
                  </a:cubicBezTo>
                  <a:cubicBezTo>
                    <a:pt x="140" y="5"/>
                    <a:pt x="147" y="2"/>
                    <a:pt x="154" y="1"/>
                  </a:cubicBezTo>
                  <a:cubicBezTo>
                    <a:pt x="161" y="0"/>
                    <a:pt x="171" y="4"/>
                    <a:pt x="177" y="10"/>
                  </a:cubicBezTo>
                  <a:cubicBezTo>
                    <a:pt x="183" y="16"/>
                    <a:pt x="189" y="26"/>
                    <a:pt x="193" y="38"/>
                  </a:cubicBezTo>
                  <a:cubicBezTo>
                    <a:pt x="197" y="50"/>
                    <a:pt x="203" y="71"/>
                    <a:pt x="202" y="80"/>
                  </a:cubicBezTo>
                  <a:cubicBezTo>
                    <a:pt x="201" y="89"/>
                    <a:pt x="193" y="93"/>
                    <a:pt x="187" y="95"/>
                  </a:cubicBezTo>
                  <a:cubicBezTo>
                    <a:pt x="181" y="97"/>
                    <a:pt x="168" y="97"/>
                    <a:pt x="163" y="91"/>
                  </a:cubicBezTo>
                  <a:cubicBezTo>
                    <a:pt x="158" y="85"/>
                    <a:pt x="161" y="66"/>
                    <a:pt x="160" y="59"/>
                  </a:cubicBezTo>
                </a:path>
              </a:pathLst>
            </a:custGeom>
            <a:noFill/>
            <a:ln w="19050">
              <a:solidFill>
                <a:srgbClr val="99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31" name="Freeform 351"/>
            <p:cNvSpPr>
              <a:spLocks/>
            </p:cNvSpPr>
            <p:nvPr/>
          </p:nvSpPr>
          <p:spPr bwMode="auto">
            <a:xfrm>
              <a:off x="2843" y="2648"/>
              <a:ext cx="60" cy="9"/>
            </a:xfrm>
            <a:custGeom>
              <a:avLst/>
              <a:gdLst>
                <a:gd name="T0" fmla="*/ 0 w 60"/>
                <a:gd name="T1" fmla="*/ 9 h 9"/>
                <a:gd name="T2" fmla="*/ 39 w 60"/>
                <a:gd name="T3" fmla="*/ 0 h 9"/>
                <a:gd name="T4" fmla="*/ 60 w 60"/>
                <a:gd name="T5" fmla="*/ 9 h 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9">
                  <a:moveTo>
                    <a:pt x="0" y="9"/>
                  </a:moveTo>
                  <a:cubicBezTo>
                    <a:pt x="6" y="8"/>
                    <a:pt x="29" y="0"/>
                    <a:pt x="39" y="0"/>
                  </a:cubicBezTo>
                  <a:cubicBezTo>
                    <a:pt x="49" y="0"/>
                    <a:pt x="56" y="7"/>
                    <a:pt x="60" y="9"/>
                  </a:cubicBezTo>
                </a:path>
              </a:pathLst>
            </a:custGeom>
            <a:noFill/>
            <a:ln w="19050">
              <a:solidFill>
                <a:srgbClr val="99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32" name="Freeform 352"/>
            <p:cNvSpPr>
              <a:spLocks/>
            </p:cNvSpPr>
            <p:nvPr/>
          </p:nvSpPr>
          <p:spPr bwMode="auto">
            <a:xfrm>
              <a:off x="2903" y="2563"/>
              <a:ext cx="91" cy="18"/>
            </a:xfrm>
            <a:custGeom>
              <a:avLst/>
              <a:gdLst>
                <a:gd name="T0" fmla="*/ 0 w 91"/>
                <a:gd name="T1" fmla="*/ 5 h 18"/>
                <a:gd name="T2" fmla="*/ 42 w 91"/>
                <a:gd name="T3" fmla="*/ 17 h 18"/>
                <a:gd name="T4" fmla="*/ 91 w 91"/>
                <a:gd name="T5" fmla="*/ 0 h 1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1" h="18">
                  <a:moveTo>
                    <a:pt x="0" y="5"/>
                  </a:moveTo>
                  <a:cubicBezTo>
                    <a:pt x="7" y="7"/>
                    <a:pt x="27" y="18"/>
                    <a:pt x="42" y="17"/>
                  </a:cubicBezTo>
                  <a:cubicBezTo>
                    <a:pt x="57" y="16"/>
                    <a:pt x="81" y="4"/>
                    <a:pt x="91" y="0"/>
                  </a:cubicBezTo>
                </a:path>
              </a:pathLst>
            </a:custGeom>
            <a:noFill/>
            <a:ln w="19050">
              <a:solidFill>
                <a:srgbClr val="99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33" name="Freeform 353"/>
            <p:cNvSpPr>
              <a:spLocks/>
            </p:cNvSpPr>
            <p:nvPr/>
          </p:nvSpPr>
          <p:spPr bwMode="auto">
            <a:xfrm>
              <a:off x="2858" y="2578"/>
              <a:ext cx="50" cy="70"/>
            </a:xfrm>
            <a:custGeom>
              <a:avLst/>
              <a:gdLst>
                <a:gd name="T0" fmla="*/ 16 w 50"/>
                <a:gd name="T1" fmla="*/ 1 h 70"/>
                <a:gd name="T2" fmla="*/ 39 w 50"/>
                <a:gd name="T3" fmla="*/ 4 h 70"/>
                <a:gd name="T4" fmla="*/ 43 w 50"/>
                <a:gd name="T5" fmla="*/ 28 h 70"/>
                <a:gd name="T6" fmla="*/ 0 w 50"/>
                <a:gd name="T7" fmla="*/ 70 h 7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0" h="70">
                  <a:moveTo>
                    <a:pt x="16" y="1"/>
                  </a:moveTo>
                  <a:cubicBezTo>
                    <a:pt x="20" y="1"/>
                    <a:pt x="35" y="0"/>
                    <a:pt x="39" y="4"/>
                  </a:cubicBezTo>
                  <a:cubicBezTo>
                    <a:pt x="43" y="8"/>
                    <a:pt x="50" y="17"/>
                    <a:pt x="43" y="28"/>
                  </a:cubicBezTo>
                  <a:cubicBezTo>
                    <a:pt x="36" y="39"/>
                    <a:pt x="9" y="61"/>
                    <a:pt x="0" y="70"/>
                  </a:cubicBezTo>
                </a:path>
              </a:pathLst>
            </a:custGeom>
            <a:noFill/>
            <a:ln w="19050">
              <a:solidFill>
                <a:srgbClr val="99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3234" name="Group 354"/>
            <p:cNvGrpSpPr>
              <a:grpSpLocks/>
            </p:cNvGrpSpPr>
            <p:nvPr/>
          </p:nvGrpSpPr>
          <p:grpSpPr bwMode="auto">
            <a:xfrm>
              <a:off x="2110" y="1928"/>
              <a:ext cx="247" cy="116"/>
              <a:chOff x="2066" y="2046"/>
              <a:chExt cx="247" cy="116"/>
            </a:xfrm>
          </p:grpSpPr>
          <p:sp>
            <p:nvSpPr>
              <p:cNvPr id="3243" name="Freeform 355"/>
              <p:cNvSpPr>
                <a:spLocks noChangeAspect="1"/>
              </p:cNvSpPr>
              <p:nvPr/>
            </p:nvSpPr>
            <p:spPr bwMode="auto">
              <a:xfrm>
                <a:off x="2104" y="2069"/>
                <a:ext cx="119" cy="90"/>
              </a:xfrm>
              <a:custGeom>
                <a:avLst/>
                <a:gdLst>
                  <a:gd name="T0" fmla="*/ 9 w 4410"/>
                  <a:gd name="T1" fmla="*/ 13 h 3475"/>
                  <a:gd name="T2" fmla="*/ 111 w 4410"/>
                  <a:gd name="T3" fmla="*/ 13 h 3475"/>
                  <a:gd name="T4" fmla="*/ 60 w 4410"/>
                  <a:gd name="T5" fmla="*/ 90 h 3475"/>
                  <a:gd name="T6" fmla="*/ 9 w 4410"/>
                  <a:gd name="T7" fmla="*/ 13 h 347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410" h="3475">
                    <a:moveTo>
                      <a:pt x="315" y="496"/>
                    </a:moveTo>
                    <a:cubicBezTo>
                      <a:pt x="630" y="0"/>
                      <a:pt x="3780" y="0"/>
                      <a:pt x="4095" y="496"/>
                    </a:cubicBezTo>
                    <a:cubicBezTo>
                      <a:pt x="4410" y="992"/>
                      <a:pt x="2835" y="3475"/>
                      <a:pt x="2205" y="3475"/>
                    </a:cubicBezTo>
                    <a:cubicBezTo>
                      <a:pt x="1575" y="3475"/>
                      <a:pt x="0" y="992"/>
                      <a:pt x="315" y="496"/>
                    </a:cubicBez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 lIns="74295" tIns="8890" rIns="74295" bIns="8890"/>
              <a:lstStyle/>
              <a:p>
                <a:endParaRPr lang="ja-JP" altLang="en-US"/>
              </a:p>
            </p:txBody>
          </p:sp>
          <p:sp>
            <p:nvSpPr>
              <p:cNvPr id="3244" name="Text Box 356"/>
              <p:cNvSpPr txBox="1">
                <a:spLocks noChangeArrowheads="1"/>
              </p:cNvSpPr>
              <p:nvPr/>
            </p:nvSpPr>
            <p:spPr bwMode="auto">
              <a:xfrm>
                <a:off x="2066" y="2046"/>
                <a:ext cx="247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ja-JP" sz="600" b="1">
                    <a:solidFill>
                      <a:schemeClr val="bg1"/>
                    </a:solidFill>
                  </a:rPr>
                  <a:t>118</a:t>
                </a:r>
              </a:p>
            </p:txBody>
          </p:sp>
        </p:grpSp>
        <p:sp>
          <p:nvSpPr>
            <p:cNvPr id="3235" name="Rectangle 357"/>
            <p:cNvSpPr>
              <a:spLocks noChangeArrowheads="1"/>
            </p:cNvSpPr>
            <p:nvPr/>
          </p:nvSpPr>
          <p:spPr bwMode="auto">
            <a:xfrm rot="-1974986">
              <a:off x="4406" y="1570"/>
              <a:ext cx="499" cy="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00" dirty="0">
                  <a:solidFill>
                    <a:srgbClr val="660033"/>
                  </a:solidFill>
                </a:rPr>
                <a:t>常磐自動車道</a:t>
              </a:r>
            </a:p>
          </p:txBody>
        </p:sp>
        <p:sp>
          <p:nvSpPr>
            <p:cNvPr id="3236" name="Rectangle 358"/>
            <p:cNvSpPr>
              <a:spLocks noChangeArrowheads="1"/>
            </p:cNvSpPr>
            <p:nvPr/>
          </p:nvSpPr>
          <p:spPr bwMode="auto">
            <a:xfrm rot="-1974986">
              <a:off x="2681" y="2524"/>
              <a:ext cx="226" cy="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000">
                  <a:solidFill>
                    <a:srgbClr val="660033"/>
                  </a:solidFill>
                </a:rPr>
                <a:t>那珂ＩＣ</a:t>
              </a:r>
            </a:p>
          </p:txBody>
        </p:sp>
        <p:grpSp>
          <p:nvGrpSpPr>
            <p:cNvPr id="3237" name="Group 359"/>
            <p:cNvGrpSpPr>
              <a:grpSpLocks/>
            </p:cNvGrpSpPr>
            <p:nvPr/>
          </p:nvGrpSpPr>
          <p:grpSpPr bwMode="auto">
            <a:xfrm>
              <a:off x="3883" y="1429"/>
              <a:ext cx="247" cy="116"/>
              <a:chOff x="3756" y="2182"/>
              <a:chExt cx="247" cy="116"/>
            </a:xfrm>
          </p:grpSpPr>
          <p:sp>
            <p:nvSpPr>
              <p:cNvPr id="3241" name="Freeform 360"/>
              <p:cNvSpPr>
                <a:spLocks noChangeAspect="1"/>
              </p:cNvSpPr>
              <p:nvPr/>
            </p:nvSpPr>
            <p:spPr bwMode="auto">
              <a:xfrm>
                <a:off x="3794" y="2205"/>
                <a:ext cx="119" cy="90"/>
              </a:xfrm>
              <a:custGeom>
                <a:avLst/>
                <a:gdLst>
                  <a:gd name="T0" fmla="*/ 9 w 4410"/>
                  <a:gd name="T1" fmla="*/ 13 h 3475"/>
                  <a:gd name="T2" fmla="*/ 111 w 4410"/>
                  <a:gd name="T3" fmla="*/ 13 h 3475"/>
                  <a:gd name="T4" fmla="*/ 60 w 4410"/>
                  <a:gd name="T5" fmla="*/ 90 h 3475"/>
                  <a:gd name="T6" fmla="*/ 9 w 4410"/>
                  <a:gd name="T7" fmla="*/ 13 h 347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410" h="3475">
                    <a:moveTo>
                      <a:pt x="315" y="496"/>
                    </a:moveTo>
                    <a:cubicBezTo>
                      <a:pt x="630" y="0"/>
                      <a:pt x="3780" y="0"/>
                      <a:pt x="4095" y="496"/>
                    </a:cubicBezTo>
                    <a:cubicBezTo>
                      <a:pt x="4410" y="992"/>
                      <a:pt x="2835" y="3475"/>
                      <a:pt x="2205" y="3475"/>
                    </a:cubicBezTo>
                    <a:cubicBezTo>
                      <a:pt x="1575" y="3475"/>
                      <a:pt x="0" y="992"/>
                      <a:pt x="315" y="496"/>
                    </a:cubicBez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 lIns="74295" tIns="8890" rIns="74295" bIns="8890"/>
              <a:lstStyle/>
              <a:p>
                <a:endParaRPr lang="ja-JP" altLang="en-US"/>
              </a:p>
            </p:txBody>
          </p:sp>
          <p:sp>
            <p:nvSpPr>
              <p:cNvPr id="3242" name="Text Box 361"/>
              <p:cNvSpPr txBox="1">
                <a:spLocks noChangeArrowheads="1"/>
              </p:cNvSpPr>
              <p:nvPr/>
            </p:nvSpPr>
            <p:spPr bwMode="auto">
              <a:xfrm>
                <a:off x="3756" y="2182"/>
                <a:ext cx="247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ja-JP" sz="600" b="1" dirty="0">
                    <a:solidFill>
                      <a:schemeClr val="bg1"/>
                    </a:solidFill>
                  </a:rPr>
                  <a:t>349</a:t>
                </a:r>
              </a:p>
            </p:txBody>
          </p:sp>
        </p:grpSp>
        <p:grpSp>
          <p:nvGrpSpPr>
            <p:cNvPr id="3238" name="Group 362"/>
            <p:cNvGrpSpPr>
              <a:grpSpLocks/>
            </p:cNvGrpSpPr>
            <p:nvPr/>
          </p:nvGrpSpPr>
          <p:grpSpPr bwMode="auto">
            <a:xfrm>
              <a:off x="4560" y="2699"/>
              <a:ext cx="156" cy="116"/>
              <a:chOff x="4855" y="2245"/>
              <a:chExt cx="156" cy="116"/>
            </a:xfrm>
          </p:grpSpPr>
          <p:sp>
            <p:nvSpPr>
              <p:cNvPr id="3239" name="Freeform 363"/>
              <p:cNvSpPr>
                <a:spLocks noChangeAspect="1"/>
              </p:cNvSpPr>
              <p:nvPr/>
            </p:nvSpPr>
            <p:spPr bwMode="auto">
              <a:xfrm>
                <a:off x="4871" y="2268"/>
                <a:ext cx="119" cy="90"/>
              </a:xfrm>
              <a:custGeom>
                <a:avLst/>
                <a:gdLst>
                  <a:gd name="T0" fmla="*/ 9 w 4410"/>
                  <a:gd name="T1" fmla="*/ 13 h 3475"/>
                  <a:gd name="T2" fmla="*/ 111 w 4410"/>
                  <a:gd name="T3" fmla="*/ 13 h 3475"/>
                  <a:gd name="T4" fmla="*/ 60 w 4410"/>
                  <a:gd name="T5" fmla="*/ 90 h 3475"/>
                  <a:gd name="T6" fmla="*/ 9 w 4410"/>
                  <a:gd name="T7" fmla="*/ 13 h 347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410" h="3475">
                    <a:moveTo>
                      <a:pt x="315" y="496"/>
                    </a:moveTo>
                    <a:cubicBezTo>
                      <a:pt x="630" y="0"/>
                      <a:pt x="3780" y="0"/>
                      <a:pt x="4095" y="496"/>
                    </a:cubicBezTo>
                    <a:cubicBezTo>
                      <a:pt x="4410" y="992"/>
                      <a:pt x="2835" y="3475"/>
                      <a:pt x="2205" y="3475"/>
                    </a:cubicBezTo>
                    <a:cubicBezTo>
                      <a:pt x="1575" y="3475"/>
                      <a:pt x="0" y="992"/>
                      <a:pt x="315" y="496"/>
                    </a:cubicBez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 lIns="74295" tIns="8890" rIns="74295" bIns="8890"/>
              <a:lstStyle/>
              <a:p>
                <a:endParaRPr lang="ja-JP" altLang="en-US"/>
              </a:p>
            </p:txBody>
          </p:sp>
          <p:sp>
            <p:nvSpPr>
              <p:cNvPr id="3240" name="Text Box 364"/>
              <p:cNvSpPr txBox="1">
                <a:spLocks noChangeArrowheads="1"/>
              </p:cNvSpPr>
              <p:nvPr/>
            </p:nvSpPr>
            <p:spPr bwMode="auto">
              <a:xfrm>
                <a:off x="4855" y="2245"/>
                <a:ext cx="156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ja-JP" altLang="en-US" sz="600" b="1">
                    <a:solidFill>
                      <a:schemeClr val="bg1"/>
                    </a:solidFill>
                  </a:rPr>
                  <a:t>６</a:t>
                </a:r>
              </a:p>
            </p:txBody>
          </p:sp>
        </p:grpSp>
      </p:grpSp>
      <p:grpSp>
        <p:nvGrpSpPr>
          <p:cNvPr id="3081" name="Group 47"/>
          <p:cNvGrpSpPr>
            <a:grpSpLocks/>
          </p:cNvGrpSpPr>
          <p:nvPr/>
        </p:nvGrpSpPr>
        <p:grpSpPr bwMode="auto">
          <a:xfrm>
            <a:off x="2817813" y="612775"/>
            <a:ext cx="4381500" cy="6624638"/>
            <a:chOff x="1730" y="386"/>
            <a:chExt cx="2760" cy="4173"/>
          </a:xfrm>
        </p:grpSpPr>
        <p:sp>
          <p:nvSpPr>
            <p:cNvPr id="3213" name="Rectangle 48"/>
            <p:cNvSpPr>
              <a:spLocks noChangeArrowheads="1"/>
            </p:cNvSpPr>
            <p:nvPr/>
          </p:nvSpPr>
          <p:spPr bwMode="auto">
            <a:xfrm>
              <a:off x="1730" y="431"/>
              <a:ext cx="148" cy="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静</a:t>
              </a:r>
            </a:p>
          </p:txBody>
        </p:sp>
        <p:sp>
          <p:nvSpPr>
            <p:cNvPr id="3214" name="Rectangle 49"/>
            <p:cNvSpPr>
              <a:spLocks noChangeArrowheads="1"/>
            </p:cNvSpPr>
            <p:nvPr/>
          </p:nvSpPr>
          <p:spPr bwMode="auto">
            <a:xfrm>
              <a:off x="2098" y="745"/>
              <a:ext cx="215" cy="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 dirty="0"/>
                <a:t>瓜連</a:t>
              </a:r>
            </a:p>
          </p:txBody>
        </p:sp>
        <p:sp>
          <p:nvSpPr>
            <p:cNvPr id="3215" name="Rectangle 50"/>
            <p:cNvSpPr>
              <a:spLocks noChangeArrowheads="1"/>
            </p:cNvSpPr>
            <p:nvPr/>
          </p:nvSpPr>
          <p:spPr bwMode="auto">
            <a:xfrm>
              <a:off x="2733" y="1789"/>
              <a:ext cx="261" cy="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常陸鴻巣</a:t>
              </a:r>
            </a:p>
          </p:txBody>
        </p:sp>
        <p:sp>
          <p:nvSpPr>
            <p:cNvPr id="3216" name="Rectangle 51"/>
            <p:cNvSpPr>
              <a:spLocks noChangeArrowheads="1"/>
            </p:cNvSpPr>
            <p:nvPr/>
          </p:nvSpPr>
          <p:spPr bwMode="auto">
            <a:xfrm>
              <a:off x="3629" y="1262"/>
              <a:ext cx="202" cy="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額田</a:t>
              </a:r>
            </a:p>
          </p:txBody>
        </p:sp>
        <p:sp>
          <p:nvSpPr>
            <p:cNvPr id="3217" name="Rectangle 52"/>
            <p:cNvSpPr>
              <a:spLocks noChangeArrowheads="1"/>
            </p:cNvSpPr>
            <p:nvPr/>
          </p:nvSpPr>
          <p:spPr bwMode="auto">
            <a:xfrm>
              <a:off x="4257" y="386"/>
              <a:ext cx="233" cy="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河合</a:t>
              </a:r>
            </a:p>
          </p:txBody>
        </p:sp>
        <p:sp>
          <p:nvSpPr>
            <p:cNvPr id="3218" name="Rectangle 53"/>
            <p:cNvSpPr>
              <a:spLocks noChangeArrowheads="1"/>
            </p:cNvSpPr>
            <p:nvPr/>
          </p:nvSpPr>
          <p:spPr bwMode="auto">
            <a:xfrm>
              <a:off x="3682" y="1640"/>
              <a:ext cx="264" cy="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南酒出</a:t>
              </a:r>
            </a:p>
          </p:txBody>
        </p:sp>
        <p:sp>
          <p:nvSpPr>
            <p:cNvPr id="3219" name="Rectangle 54"/>
            <p:cNvSpPr>
              <a:spLocks noChangeArrowheads="1"/>
            </p:cNvSpPr>
            <p:nvPr/>
          </p:nvSpPr>
          <p:spPr bwMode="auto">
            <a:xfrm>
              <a:off x="3423" y="2503"/>
              <a:ext cx="199" cy="1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 b="1" dirty="0"/>
                <a:t>上菅谷</a:t>
              </a:r>
            </a:p>
          </p:txBody>
        </p:sp>
        <p:sp>
          <p:nvSpPr>
            <p:cNvPr id="3220" name="Rectangle 55"/>
            <p:cNvSpPr>
              <a:spLocks noChangeArrowheads="1"/>
            </p:cNvSpPr>
            <p:nvPr/>
          </p:nvSpPr>
          <p:spPr bwMode="auto">
            <a:xfrm>
              <a:off x="3266" y="2850"/>
              <a:ext cx="227" cy="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中菅谷</a:t>
              </a:r>
            </a:p>
          </p:txBody>
        </p:sp>
        <p:sp>
          <p:nvSpPr>
            <p:cNvPr id="3221" name="Rectangle 56"/>
            <p:cNvSpPr>
              <a:spLocks noChangeArrowheads="1"/>
            </p:cNvSpPr>
            <p:nvPr/>
          </p:nvSpPr>
          <p:spPr bwMode="auto">
            <a:xfrm>
              <a:off x="3583" y="3261"/>
              <a:ext cx="182" cy="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 dirty="0"/>
                <a:t>下菅谷</a:t>
              </a:r>
            </a:p>
          </p:txBody>
        </p:sp>
        <p:sp>
          <p:nvSpPr>
            <p:cNvPr id="3222" name="Rectangle 57"/>
            <p:cNvSpPr>
              <a:spLocks noChangeArrowheads="1"/>
            </p:cNvSpPr>
            <p:nvPr/>
          </p:nvSpPr>
          <p:spPr bwMode="auto">
            <a:xfrm>
              <a:off x="3444" y="3691"/>
              <a:ext cx="185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後台</a:t>
              </a:r>
            </a:p>
          </p:txBody>
        </p:sp>
        <p:sp>
          <p:nvSpPr>
            <p:cNvPr id="3223" name="Rectangle 58"/>
            <p:cNvSpPr>
              <a:spLocks noChangeArrowheads="1"/>
            </p:cNvSpPr>
            <p:nvPr/>
          </p:nvSpPr>
          <p:spPr bwMode="auto">
            <a:xfrm>
              <a:off x="3278" y="4456"/>
              <a:ext cx="205" cy="1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常陸津田</a:t>
              </a:r>
            </a:p>
          </p:txBody>
        </p:sp>
        <p:sp>
          <p:nvSpPr>
            <p:cNvPr id="3224" name="Rectangle 59"/>
            <p:cNvSpPr>
              <a:spLocks noChangeArrowheads="1"/>
            </p:cNvSpPr>
            <p:nvPr/>
          </p:nvSpPr>
          <p:spPr bwMode="auto">
            <a:xfrm rot="1500523">
              <a:off x="3278" y="3884"/>
              <a:ext cx="136" cy="3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水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郡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線</a:t>
              </a:r>
            </a:p>
          </p:txBody>
        </p:sp>
      </p:grpSp>
      <p:grpSp>
        <p:nvGrpSpPr>
          <p:cNvPr id="3082" name="Group 19"/>
          <p:cNvGrpSpPr>
            <a:grpSpLocks/>
          </p:cNvGrpSpPr>
          <p:nvPr/>
        </p:nvGrpSpPr>
        <p:grpSpPr bwMode="auto">
          <a:xfrm>
            <a:off x="431800" y="433387"/>
            <a:ext cx="8890001" cy="6581775"/>
            <a:chOff x="227" y="273"/>
            <a:chExt cx="5600" cy="4146"/>
          </a:xfrm>
        </p:grpSpPr>
        <p:sp>
          <p:nvSpPr>
            <p:cNvPr id="3207" name="Rectangle 13"/>
            <p:cNvSpPr>
              <a:spLocks noChangeArrowheads="1"/>
            </p:cNvSpPr>
            <p:nvPr/>
          </p:nvSpPr>
          <p:spPr bwMode="auto">
            <a:xfrm>
              <a:off x="2967" y="273"/>
              <a:ext cx="590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alpha val="50195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400" dirty="0"/>
                <a:t>常陸太田市</a:t>
              </a:r>
            </a:p>
          </p:txBody>
        </p:sp>
        <p:sp>
          <p:nvSpPr>
            <p:cNvPr id="3208" name="Rectangle 14"/>
            <p:cNvSpPr>
              <a:spLocks noChangeArrowheads="1"/>
            </p:cNvSpPr>
            <p:nvPr/>
          </p:nvSpPr>
          <p:spPr bwMode="auto">
            <a:xfrm>
              <a:off x="227" y="386"/>
              <a:ext cx="590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alpha val="50195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400"/>
                <a:t>常陸大宮市</a:t>
              </a:r>
            </a:p>
          </p:txBody>
        </p:sp>
        <p:sp>
          <p:nvSpPr>
            <p:cNvPr id="3209" name="Rectangle 15"/>
            <p:cNvSpPr>
              <a:spLocks noChangeArrowheads="1"/>
            </p:cNvSpPr>
            <p:nvPr/>
          </p:nvSpPr>
          <p:spPr bwMode="auto">
            <a:xfrm>
              <a:off x="227" y="1747"/>
              <a:ext cx="363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alpha val="50195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400"/>
                <a:t>城里町</a:t>
              </a:r>
            </a:p>
          </p:txBody>
        </p:sp>
        <p:sp>
          <p:nvSpPr>
            <p:cNvPr id="3210" name="Rectangle 16"/>
            <p:cNvSpPr>
              <a:spLocks noChangeArrowheads="1"/>
            </p:cNvSpPr>
            <p:nvPr/>
          </p:nvSpPr>
          <p:spPr bwMode="auto">
            <a:xfrm>
              <a:off x="1801" y="3974"/>
              <a:ext cx="363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alpha val="50195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400" dirty="0"/>
                <a:t>水戸市</a:t>
              </a:r>
            </a:p>
          </p:txBody>
        </p:sp>
        <p:sp>
          <p:nvSpPr>
            <p:cNvPr id="3211" name="Rectangle 17"/>
            <p:cNvSpPr>
              <a:spLocks noChangeArrowheads="1"/>
            </p:cNvSpPr>
            <p:nvPr/>
          </p:nvSpPr>
          <p:spPr bwMode="auto">
            <a:xfrm>
              <a:off x="5464" y="1669"/>
              <a:ext cx="363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alpha val="50195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400" dirty="0"/>
                <a:t>東海村</a:t>
              </a:r>
            </a:p>
          </p:txBody>
        </p:sp>
        <p:sp>
          <p:nvSpPr>
            <p:cNvPr id="3212" name="Rectangle 18"/>
            <p:cNvSpPr>
              <a:spLocks noChangeArrowheads="1"/>
            </p:cNvSpPr>
            <p:nvPr/>
          </p:nvSpPr>
          <p:spPr bwMode="auto">
            <a:xfrm>
              <a:off x="3755" y="4283"/>
              <a:ext cx="590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alpha val="50195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400" dirty="0"/>
                <a:t>ひたちなか市</a:t>
              </a:r>
            </a:p>
          </p:txBody>
        </p:sp>
      </p:grpSp>
      <p:grpSp>
        <p:nvGrpSpPr>
          <p:cNvPr id="3083" name="Group 365"/>
          <p:cNvGrpSpPr>
            <a:grpSpLocks/>
          </p:cNvGrpSpPr>
          <p:nvPr/>
        </p:nvGrpSpPr>
        <p:grpSpPr bwMode="auto">
          <a:xfrm>
            <a:off x="1526382" y="856921"/>
            <a:ext cx="8023224" cy="5289550"/>
            <a:chOff x="906" y="555"/>
            <a:chExt cx="5054" cy="3332"/>
          </a:xfrm>
        </p:grpSpPr>
        <p:sp>
          <p:nvSpPr>
            <p:cNvPr id="3088" name="Rectangle 366"/>
            <p:cNvSpPr>
              <a:spLocks noChangeArrowheads="1"/>
            </p:cNvSpPr>
            <p:nvPr/>
          </p:nvSpPr>
          <p:spPr bwMode="auto">
            <a:xfrm>
              <a:off x="2971" y="2295"/>
              <a:ext cx="363" cy="75"/>
            </a:xfrm>
            <a:prstGeom prst="rect">
              <a:avLst/>
            </a:prstGeom>
            <a:solidFill>
              <a:schemeClr val="bg1">
                <a:alpha val="7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 b="1"/>
                <a:t>那珂市役所</a:t>
              </a:r>
            </a:p>
          </p:txBody>
        </p:sp>
        <p:sp>
          <p:nvSpPr>
            <p:cNvPr id="3089" name="Oval 367"/>
            <p:cNvSpPr>
              <a:spLocks noChangeAspect="1" noChangeArrowheads="1"/>
            </p:cNvSpPr>
            <p:nvPr/>
          </p:nvSpPr>
          <p:spPr bwMode="auto">
            <a:xfrm>
              <a:off x="1905" y="749"/>
              <a:ext cx="57" cy="5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090" name="Rectangle 368"/>
            <p:cNvSpPr>
              <a:spLocks noChangeArrowheads="1"/>
            </p:cNvSpPr>
            <p:nvPr/>
          </p:nvSpPr>
          <p:spPr bwMode="auto">
            <a:xfrm>
              <a:off x="1633" y="741"/>
              <a:ext cx="227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瓜連支所</a:t>
              </a:r>
            </a:p>
          </p:txBody>
        </p:sp>
        <p:sp>
          <p:nvSpPr>
            <p:cNvPr id="3091" name="Oval 369"/>
            <p:cNvSpPr>
              <a:spLocks noChangeAspect="1" noChangeArrowheads="1"/>
            </p:cNvSpPr>
            <p:nvPr/>
          </p:nvSpPr>
          <p:spPr bwMode="auto">
            <a:xfrm>
              <a:off x="1958" y="775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092" name="Rectangle 370"/>
            <p:cNvSpPr>
              <a:spLocks noChangeAspect="1" noChangeArrowheads="1"/>
            </p:cNvSpPr>
            <p:nvPr/>
          </p:nvSpPr>
          <p:spPr bwMode="auto">
            <a:xfrm>
              <a:off x="1849" y="835"/>
              <a:ext cx="260" cy="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ja-JP" altLang="en-US" sz="700" dirty="0"/>
                <a:t>らぽーる</a:t>
              </a:r>
              <a:endParaRPr lang="en-US" altLang="ja-JP" sz="700" dirty="0"/>
            </a:p>
          </p:txBody>
        </p:sp>
        <p:grpSp>
          <p:nvGrpSpPr>
            <p:cNvPr id="3093" name="Group 371"/>
            <p:cNvGrpSpPr>
              <a:grpSpLocks noChangeAspect="1"/>
            </p:cNvGrpSpPr>
            <p:nvPr/>
          </p:nvGrpSpPr>
          <p:grpSpPr bwMode="auto">
            <a:xfrm>
              <a:off x="2047" y="1086"/>
              <a:ext cx="59" cy="59"/>
              <a:chOff x="1270" y="1338"/>
              <a:chExt cx="136" cy="136"/>
            </a:xfrm>
          </p:grpSpPr>
          <p:sp>
            <p:nvSpPr>
              <p:cNvPr id="3203" name="Oval 372"/>
              <p:cNvSpPr>
                <a:spLocks noChangeAspect="1" noChangeArrowheads="1"/>
              </p:cNvSpPr>
              <p:nvPr/>
            </p:nvSpPr>
            <p:spPr bwMode="auto">
              <a:xfrm>
                <a:off x="1270" y="1338"/>
                <a:ext cx="136" cy="1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3204" name="Group 373"/>
              <p:cNvGrpSpPr>
                <a:grpSpLocks noChangeAspect="1"/>
              </p:cNvGrpSpPr>
              <p:nvPr/>
            </p:nvGrpSpPr>
            <p:grpSpPr bwMode="auto">
              <a:xfrm>
                <a:off x="1292" y="1364"/>
                <a:ext cx="98" cy="101"/>
                <a:chOff x="1292" y="1368"/>
                <a:chExt cx="98" cy="101"/>
              </a:xfrm>
            </p:grpSpPr>
            <p:sp>
              <p:nvSpPr>
                <p:cNvPr id="3205" name="Freeform 374"/>
                <p:cNvSpPr>
                  <a:spLocks noChangeAspect="1"/>
                </p:cNvSpPr>
                <p:nvPr/>
              </p:nvSpPr>
              <p:spPr bwMode="auto">
                <a:xfrm>
                  <a:off x="1292" y="1368"/>
                  <a:ext cx="98" cy="45"/>
                </a:xfrm>
                <a:custGeom>
                  <a:avLst/>
                  <a:gdLst>
                    <a:gd name="T0" fmla="*/ 0 w 279"/>
                    <a:gd name="T1" fmla="*/ 1 h 133"/>
                    <a:gd name="T2" fmla="*/ 49 w 279"/>
                    <a:gd name="T3" fmla="*/ 45 h 133"/>
                    <a:gd name="T4" fmla="*/ 98 w 279"/>
                    <a:gd name="T5" fmla="*/ 0 h 13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79" h="133">
                      <a:moveTo>
                        <a:pt x="0" y="4"/>
                      </a:moveTo>
                      <a:cubicBezTo>
                        <a:pt x="23" y="26"/>
                        <a:pt x="94" y="133"/>
                        <a:pt x="140" y="132"/>
                      </a:cubicBezTo>
                      <a:cubicBezTo>
                        <a:pt x="186" y="131"/>
                        <a:pt x="250" y="28"/>
                        <a:pt x="279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206" name="Line 375"/>
                <p:cNvSpPr>
                  <a:spLocks noChangeAspect="1" noChangeShapeType="1"/>
                </p:cNvSpPr>
                <p:nvPr/>
              </p:nvSpPr>
              <p:spPr bwMode="auto">
                <a:xfrm>
                  <a:off x="1342" y="1412"/>
                  <a:ext cx="1" cy="5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3094" name="Rectangle 376"/>
            <p:cNvSpPr>
              <a:spLocks noChangeAspect="1" noChangeArrowheads="1"/>
            </p:cNvSpPr>
            <p:nvPr/>
          </p:nvSpPr>
          <p:spPr bwMode="auto">
            <a:xfrm>
              <a:off x="1996" y="1002"/>
              <a:ext cx="292" cy="83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西消防署</a:t>
              </a:r>
            </a:p>
          </p:txBody>
        </p:sp>
        <p:sp>
          <p:nvSpPr>
            <p:cNvPr id="3095" name="Rectangle 377"/>
            <p:cNvSpPr>
              <a:spLocks noChangeArrowheads="1"/>
            </p:cNvSpPr>
            <p:nvPr/>
          </p:nvSpPr>
          <p:spPr bwMode="auto">
            <a:xfrm>
              <a:off x="1291" y="2039"/>
              <a:ext cx="454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那珂総合公園</a:t>
              </a:r>
            </a:p>
          </p:txBody>
        </p:sp>
        <p:grpSp>
          <p:nvGrpSpPr>
            <p:cNvPr id="3096" name="Group 378"/>
            <p:cNvGrpSpPr>
              <a:grpSpLocks/>
            </p:cNvGrpSpPr>
            <p:nvPr/>
          </p:nvGrpSpPr>
          <p:grpSpPr bwMode="auto">
            <a:xfrm>
              <a:off x="3257" y="2375"/>
              <a:ext cx="91" cy="91"/>
              <a:chOff x="3266" y="2382"/>
              <a:chExt cx="91" cy="91"/>
            </a:xfrm>
          </p:grpSpPr>
          <p:sp>
            <p:nvSpPr>
              <p:cNvPr id="3201" name="Oval 379"/>
              <p:cNvSpPr>
                <a:spLocks noChangeAspect="1" noChangeArrowheads="1"/>
              </p:cNvSpPr>
              <p:nvPr/>
            </p:nvSpPr>
            <p:spPr bwMode="auto">
              <a:xfrm>
                <a:off x="3266" y="2382"/>
                <a:ext cx="91" cy="91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202" name="Oval 380"/>
              <p:cNvSpPr>
                <a:spLocks noChangeArrowheads="1"/>
              </p:cNvSpPr>
              <p:nvPr/>
            </p:nvSpPr>
            <p:spPr bwMode="auto">
              <a:xfrm>
                <a:off x="3290" y="2406"/>
                <a:ext cx="45" cy="4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3097" name="Oval 381"/>
            <p:cNvSpPr>
              <a:spLocks noChangeAspect="1" noChangeArrowheads="1"/>
            </p:cNvSpPr>
            <p:nvPr/>
          </p:nvSpPr>
          <p:spPr bwMode="auto">
            <a:xfrm>
              <a:off x="3578" y="2814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098" name="Rectangle 382"/>
            <p:cNvSpPr>
              <a:spLocks noChangeArrowheads="1"/>
            </p:cNvSpPr>
            <p:nvPr/>
          </p:nvSpPr>
          <p:spPr bwMode="auto">
            <a:xfrm>
              <a:off x="3561" y="2880"/>
              <a:ext cx="249" cy="75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700" dirty="0"/>
                <a:t>ひだまり</a:t>
              </a:r>
            </a:p>
          </p:txBody>
        </p:sp>
        <p:sp>
          <p:nvSpPr>
            <p:cNvPr id="3099" name="Oval 383"/>
            <p:cNvSpPr>
              <a:spLocks noChangeAspect="1" noChangeArrowheads="1"/>
            </p:cNvSpPr>
            <p:nvPr/>
          </p:nvSpPr>
          <p:spPr bwMode="auto">
            <a:xfrm>
              <a:off x="1945" y="712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00" name="Oval 384"/>
            <p:cNvSpPr>
              <a:spLocks noChangeAspect="1" noChangeArrowheads="1"/>
            </p:cNvSpPr>
            <p:nvPr/>
          </p:nvSpPr>
          <p:spPr bwMode="auto">
            <a:xfrm>
              <a:off x="2303" y="689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01" name="Oval 385"/>
            <p:cNvSpPr>
              <a:spLocks noChangeAspect="1" noChangeArrowheads="1"/>
            </p:cNvSpPr>
            <p:nvPr/>
          </p:nvSpPr>
          <p:spPr bwMode="auto">
            <a:xfrm>
              <a:off x="1290" y="1931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02" name="Oval 386"/>
            <p:cNvSpPr>
              <a:spLocks noChangeAspect="1" noChangeArrowheads="1"/>
            </p:cNvSpPr>
            <p:nvPr/>
          </p:nvSpPr>
          <p:spPr bwMode="auto">
            <a:xfrm>
              <a:off x="3178" y="1174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03" name="Oval 387"/>
            <p:cNvSpPr>
              <a:spLocks noChangeAspect="1" noChangeArrowheads="1"/>
            </p:cNvSpPr>
            <p:nvPr/>
          </p:nvSpPr>
          <p:spPr bwMode="auto">
            <a:xfrm>
              <a:off x="4364" y="1541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04" name="Oval 388"/>
            <p:cNvSpPr>
              <a:spLocks noChangeAspect="1" noChangeArrowheads="1"/>
            </p:cNvSpPr>
            <p:nvPr/>
          </p:nvSpPr>
          <p:spPr bwMode="auto">
            <a:xfrm>
              <a:off x="5906" y="1427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 dirty="0"/>
                <a:t>文</a:t>
              </a:r>
            </a:p>
          </p:txBody>
        </p:sp>
        <p:sp>
          <p:nvSpPr>
            <p:cNvPr id="3105" name="Oval 389"/>
            <p:cNvSpPr>
              <a:spLocks noChangeAspect="1" noChangeArrowheads="1"/>
            </p:cNvSpPr>
            <p:nvPr/>
          </p:nvSpPr>
          <p:spPr bwMode="auto">
            <a:xfrm>
              <a:off x="4322" y="2046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06" name="Oval 390"/>
            <p:cNvSpPr>
              <a:spLocks noChangeAspect="1" noChangeArrowheads="1"/>
            </p:cNvSpPr>
            <p:nvPr/>
          </p:nvSpPr>
          <p:spPr bwMode="auto">
            <a:xfrm>
              <a:off x="3895" y="2873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 dirty="0"/>
                <a:t>文</a:t>
              </a:r>
            </a:p>
          </p:txBody>
        </p:sp>
        <p:sp>
          <p:nvSpPr>
            <p:cNvPr id="3108" name="Oval 392"/>
            <p:cNvSpPr>
              <a:spLocks noChangeAspect="1" noChangeArrowheads="1"/>
            </p:cNvSpPr>
            <p:nvPr/>
          </p:nvSpPr>
          <p:spPr bwMode="auto">
            <a:xfrm>
              <a:off x="3282" y="2603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09" name="Oval 393"/>
            <p:cNvSpPr>
              <a:spLocks noChangeAspect="1" noChangeArrowheads="1"/>
            </p:cNvSpPr>
            <p:nvPr/>
          </p:nvSpPr>
          <p:spPr bwMode="auto">
            <a:xfrm>
              <a:off x="3721" y="2954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 dirty="0"/>
                <a:t>文</a:t>
              </a:r>
            </a:p>
          </p:txBody>
        </p:sp>
        <p:sp>
          <p:nvSpPr>
            <p:cNvPr id="3110" name="Oval 394"/>
            <p:cNvSpPr>
              <a:spLocks noChangeAspect="1" noChangeArrowheads="1"/>
            </p:cNvSpPr>
            <p:nvPr/>
          </p:nvSpPr>
          <p:spPr bwMode="auto">
            <a:xfrm>
              <a:off x="4324" y="1030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11" name="Oval 395"/>
            <p:cNvSpPr>
              <a:spLocks noChangeAspect="1" noChangeArrowheads="1"/>
            </p:cNvSpPr>
            <p:nvPr/>
          </p:nvSpPr>
          <p:spPr bwMode="auto">
            <a:xfrm>
              <a:off x="3396" y="3213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 dirty="0"/>
                <a:t>文</a:t>
              </a:r>
            </a:p>
          </p:txBody>
        </p:sp>
        <p:sp>
          <p:nvSpPr>
            <p:cNvPr id="3112" name="Oval 396"/>
            <p:cNvSpPr>
              <a:spLocks noChangeAspect="1" noChangeArrowheads="1"/>
            </p:cNvSpPr>
            <p:nvPr/>
          </p:nvSpPr>
          <p:spPr bwMode="auto">
            <a:xfrm>
              <a:off x="2959" y="3680"/>
              <a:ext cx="73" cy="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 dirty="0"/>
                <a:t>文</a:t>
              </a:r>
            </a:p>
          </p:txBody>
        </p:sp>
        <p:sp>
          <p:nvSpPr>
            <p:cNvPr id="3113" name="Oval 397"/>
            <p:cNvSpPr>
              <a:spLocks noChangeAspect="1" noChangeArrowheads="1"/>
            </p:cNvSpPr>
            <p:nvPr/>
          </p:nvSpPr>
          <p:spPr bwMode="auto">
            <a:xfrm>
              <a:off x="2894" y="3767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14" name="Oval 398"/>
            <p:cNvSpPr>
              <a:spLocks noChangeAspect="1" noChangeArrowheads="1"/>
            </p:cNvSpPr>
            <p:nvPr/>
          </p:nvSpPr>
          <p:spPr bwMode="auto">
            <a:xfrm>
              <a:off x="2873" y="3694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15" name="Oval 399"/>
            <p:cNvSpPr>
              <a:spLocks noChangeAspect="1" noChangeArrowheads="1"/>
            </p:cNvSpPr>
            <p:nvPr/>
          </p:nvSpPr>
          <p:spPr bwMode="auto">
            <a:xfrm>
              <a:off x="2809" y="3637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16" name="Oval 400"/>
            <p:cNvSpPr>
              <a:spLocks noChangeAspect="1" noChangeArrowheads="1"/>
            </p:cNvSpPr>
            <p:nvPr/>
          </p:nvSpPr>
          <p:spPr bwMode="auto">
            <a:xfrm>
              <a:off x="3084" y="3833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en-US" sz="600" dirty="0"/>
            </a:p>
          </p:txBody>
        </p:sp>
        <p:sp>
          <p:nvSpPr>
            <p:cNvPr id="3117" name="Oval 401"/>
            <p:cNvSpPr>
              <a:spLocks noChangeAspect="1" noChangeArrowheads="1"/>
            </p:cNvSpPr>
            <p:nvPr/>
          </p:nvSpPr>
          <p:spPr bwMode="auto">
            <a:xfrm>
              <a:off x="2492" y="1937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sp>
          <p:nvSpPr>
            <p:cNvPr id="3118" name="Oval 402"/>
            <p:cNvSpPr>
              <a:spLocks noChangeAspect="1" noChangeArrowheads="1"/>
            </p:cNvSpPr>
            <p:nvPr/>
          </p:nvSpPr>
          <p:spPr bwMode="auto">
            <a:xfrm>
              <a:off x="2350" y="2007"/>
              <a:ext cx="54" cy="5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/>
                <a:t>文</a:t>
              </a:r>
            </a:p>
          </p:txBody>
        </p:sp>
        <p:grpSp>
          <p:nvGrpSpPr>
            <p:cNvPr id="3119" name="Group 403"/>
            <p:cNvGrpSpPr>
              <a:grpSpLocks noChangeAspect="1"/>
            </p:cNvGrpSpPr>
            <p:nvPr/>
          </p:nvGrpSpPr>
          <p:grpSpPr bwMode="auto">
            <a:xfrm>
              <a:off x="3810" y="2472"/>
              <a:ext cx="59" cy="59"/>
              <a:chOff x="1270" y="1338"/>
              <a:chExt cx="136" cy="136"/>
            </a:xfrm>
          </p:grpSpPr>
          <p:sp>
            <p:nvSpPr>
              <p:cNvPr id="3197" name="Oval 404"/>
              <p:cNvSpPr>
                <a:spLocks noChangeAspect="1" noChangeArrowheads="1"/>
              </p:cNvSpPr>
              <p:nvPr/>
            </p:nvSpPr>
            <p:spPr bwMode="auto">
              <a:xfrm>
                <a:off x="1270" y="1338"/>
                <a:ext cx="136" cy="1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3198" name="Group 405"/>
              <p:cNvGrpSpPr>
                <a:grpSpLocks noChangeAspect="1"/>
              </p:cNvGrpSpPr>
              <p:nvPr/>
            </p:nvGrpSpPr>
            <p:grpSpPr bwMode="auto">
              <a:xfrm>
                <a:off x="1292" y="1364"/>
                <a:ext cx="98" cy="101"/>
                <a:chOff x="1292" y="1368"/>
                <a:chExt cx="98" cy="101"/>
              </a:xfrm>
            </p:grpSpPr>
            <p:sp>
              <p:nvSpPr>
                <p:cNvPr id="3199" name="Freeform 406"/>
                <p:cNvSpPr>
                  <a:spLocks noChangeAspect="1"/>
                </p:cNvSpPr>
                <p:nvPr/>
              </p:nvSpPr>
              <p:spPr bwMode="auto">
                <a:xfrm>
                  <a:off x="1292" y="1368"/>
                  <a:ext cx="98" cy="45"/>
                </a:xfrm>
                <a:custGeom>
                  <a:avLst/>
                  <a:gdLst>
                    <a:gd name="T0" fmla="*/ 0 w 279"/>
                    <a:gd name="T1" fmla="*/ 1 h 133"/>
                    <a:gd name="T2" fmla="*/ 49 w 279"/>
                    <a:gd name="T3" fmla="*/ 45 h 133"/>
                    <a:gd name="T4" fmla="*/ 98 w 279"/>
                    <a:gd name="T5" fmla="*/ 0 h 13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79" h="133">
                      <a:moveTo>
                        <a:pt x="0" y="4"/>
                      </a:moveTo>
                      <a:cubicBezTo>
                        <a:pt x="23" y="26"/>
                        <a:pt x="94" y="133"/>
                        <a:pt x="140" y="132"/>
                      </a:cubicBezTo>
                      <a:cubicBezTo>
                        <a:pt x="186" y="131"/>
                        <a:pt x="250" y="28"/>
                        <a:pt x="279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200" name="Line 407"/>
                <p:cNvSpPr>
                  <a:spLocks noChangeAspect="1" noChangeShapeType="1"/>
                </p:cNvSpPr>
                <p:nvPr/>
              </p:nvSpPr>
              <p:spPr bwMode="auto">
                <a:xfrm>
                  <a:off x="1342" y="1412"/>
                  <a:ext cx="1" cy="5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3120" name="Rectangle 408"/>
            <p:cNvSpPr>
              <a:spLocks noChangeArrowheads="1"/>
            </p:cNvSpPr>
            <p:nvPr/>
          </p:nvSpPr>
          <p:spPr bwMode="auto">
            <a:xfrm>
              <a:off x="3828" y="2598"/>
              <a:ext cx="274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 dirty="0"/>
                <a:t>東消防署</a:t>
              </a:r>
            </a:p>
          </p:txBody>
        </p:sp>
        <p:grpSp>
          <p:nvGrpSpPr>
            <p:cNvPr id="3121" name="Group 409"/>
            <p:cNvGrpSpPr>
              <a:grpSpLocks/>
            </p:cNvGrpSpPr>
            <p:nvPr/>
          </p:nvGrpSpPr>
          <p:grpSpPr bwMode="auto">
            <a:xfrm>
              <a:off x="3828" y="2318"/>
              <a:ext cx="59" cy="59"/>
              <a:chOff x="3828" y="2318"/>
              <a:chExt cx="59" cy="59"/>
            </a:xfrm>
          </p:grpSpPr>
          <p:sp>
            <p:nvSpPr>
              <p:cNvPr id="3194" name="Oval 410"/>
              <p:cNvSpPr>
                <a:spLocks noChangeAspect="1" noChangeArrowheads="1"/>
              </p:cNvSpPr>
              <p:nvPr/>
            </p:nvSpPr>
            <p:spPr bwMode="auto">
              <a:xfrm>
                <a:off x="3828" y="2318"/>
                <a:ext cx="59" cy="5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195" name="Freeform 411"/>
              <p:cNvSpPr>
                <a:spLocks/>
              </p:cNvSpPr>
              <p:nvPr/>
            </p:nvSpPr>
            <p:spPr bwMode="auto">
              <a:xfrm>
                <a:off x="3842" y="2325"/>
                <a:ext cx="34" cy="47"/>
              </a:xfrm>
              <a:custGeom>
                <a:avLst/>
                <a:gdLst>
                  <a:gd name="T0" fmla="*/ 34 w 34"/>
                  <a:gd name="T1" fmla="*/ 0 h 47"/>
                  <a:gd name="T2" fmla="*/ 0 w 34"/>
                  <a:gd name="T3" fmla="*/ 47 h 47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4" h="47">
                    <a:moveTo>
                      <a:pt x="34" y="0"/>
                    </a:moveTo>
                    <a:lnTo>
                      <a:pt x="0" y="47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96" name="Freeform 412"/>
              <p:cNvSpPr>
                <a:spLocks/>
              </p:cNvSpPr>
              <p:nvPr/>
            </p:nvSpPr>
            <p:spPr bwMode="auto">
              <a:xfrm>
                <a:off x="3838" y="2328"/>
                <a:ext cx="41" cy="42"/>
              </a:xfrm>
              <a:custGeom>
                <a:avLst/>
                <a:gdLst>
                  <a:gd name="T0" fmla="*/ 0 w 41"/>
                  <a:gd name="T1" fmla="*/ 0 h 42"/>
                  <a:gd name="T2" fmla="*/ 41 w 41"/>
                  <a:gd name="T3" fmla="*/ 42 h 42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41" h="42">
                    <a:moveTo>
                      <a:pt x="0" y="0"/>
                    </a:moveTo>
                    <a:lnTo>
                      <a:pt x="41" y="4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3123" name="Group 414"/>
            <p:cNvGrpSpPr>
              <a:grpSpLocks/>
            </p:cNvGrpSpPr>
            <p:nvPr/>
          </p:nvGrpSpPr>
          <p:grpSpPr bwMode="auto">
            <a:xfrm>
              <a:off x="3373" y="2299"/>
              <a:ext cx="60" cy="59"/>
              <a:chOff x="3356" y="2291"/>
              <a:chExt cx="60" cy="59"/>
            </a:xfrm>
          </p:grpSpPr>
          <p:sp>
            <p:nvSpPr>
              <p:cNvPr id="3190" name="Oval 415"/>
              <p:cNvSpPr>
                <a:spLocks noChangeAspect="1" noChangeArrowheads="1"/>
              </p:cNvSpPr>
              <p:nvPr/>
            </p:nvSpPr>
            <p:spPr bwMode="auto">
              <a:xfrm>
                <a:off x="3356" y="2291"/>
                <a:ext cx="59" cy="5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1pPr>
                <a:lvl2pPr marL="742950" indent="-28575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2pPr>
                <a:lvl3pPr marL="11430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3pPr>
                <a:lvl4pPr marL="16002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4pPr>
                <a:lvl5pPr marL="2057400" indent="-228600" eaLnBrk="0" hangingPunct="0"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3191" name="Freeform 416"/>
              <p:cNvSpPr>
                <a:spLocks/>
              </p:cNvSpPr>
              <p:nvPr/>
            </p:nvSpPr>
            <p:spPr bwMode="auto">
              <a:xfrm>
                <a:off x="3365" y="2303"/>
                <a:ext cx="43" cy="1"/>
              </a:xfrm>
              <a:custGeom>
                <a:avLst/>
                <a:gdLst>
                  <a:gd name="T0" fmla="*/ 0 w 43"/>
                  <a:gd name="T1" fmla="*/ 0 h 1"/>
                  <a:gd name="T2" fmla="*/ 43 w 4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43" h="1">
                    <a:moveTo>
                      <a:pt x="0" y="0"/>
                    </a:moveTo>
                    <a:lnTo>
                      <a:pt x="43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92" name="Freeform 417"/>
              <p:cNvSpPr>
                <a:spLocks/>
              </p:cNvSpPr>
              <p:nvPr/>
            </p:nvSpPr>
            <p:spPr bwMode="auto">
              <a:xfrm>
                <a:off x="3357" y="2318"/>
                <a:ext cx="59" cy="1"/>
              </a:xfrm>
              <a:custGeom>
                <a:avLst/>
                <a:gdLst>
                  <a:gd name="T0" fmla="*/ 0 w 59"/>
                  <a:gd name="T1" fmla="*/ 0 h 1"/>
                  <a:gd name="T2" fmla="*/ 59 w 59"/>
                  <a:gd name="T3" fmla="*/ 1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59" h="1">
                    <a:moveTo>
                      <a:pt x="0" y="0"/>
                    </a:moveTo>
                    <a:lnTo>
                      <a:pt x="59" y="1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93" name="Freeform 418"/>
              <p:cNvSpPr>
                <a:spLocks/>
              </p:cNvSpPr>
              <p:nvPr/>
            </p:nvSpPr>
            <p:spPr bwMode="auto">
              <a:xfrm>
                <a:off x="3386" y="2318"/>
                <a:ext cx="1" cy="30"/>
              </a:xfrm>
              <a:custGeom>
                <a:avLst/>
                <a:gdLst>
                  <a:gd name="T0" fmla="*/ 0 w 1"/>
                  <a:gd name="T1" fmla="*/ 0 h 30"/>
                  <a:gd name="T2" fmla="*/ 0 w 1"/>
                  <a:gd name="T3" fmla="*/ 30 h 30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" h="30">
                    <a:moveTo>
                      <a:pt x="0" y="0"/>
                    </a:moveTo>
                    <a:lnTo>
                      <a:pt x="0" y="3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3124" name="Rectangle 419"/>
            <p:cNvSpPr>
              <a:spLocks noChangeArrowheads="1"/>
            </p:cNvSpPr>
            <p:nvPr/>
          </p:nvSpPr>
          <p:spPr bwMode="auto">
            <a:xfrm>
              <a:off x="3254" y="2214"/>
              <a:ext cx="363" cy="75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700" dirty="0"/>
                <a:t>那珂郵便局</a:t>
              </a:r>
            </a:p>
          </p:txBody>
        </p:sp>
        <p:sp>
          <p:nvSpPr>
            <p:cNvPr id="3125" name="Oval 420"/>
            <p:cNvSpPr>
              <a:spLocks noChangeAspect="1" noChangeArrowheads="1"/>
            </p:cNvSpPr>
            <p:nvPr/>
          </p:nvSpPr>
          <p:spPr bwMode="auto">
            <a:xfrm>
              <a:off x="4309" y="1971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26" name="Rectangle 421"/>
            <p:cNvSpPr>
              <a:spLocks noChangeArrowheads="1"/>
            </p:cNvSpPr>
            <p:nvPr/>
          </p:nvSpPr>
          <p:spPr bwMode="auto">
            <a:xfrm>
              <a:off x="4287" y="1867"/>
              <a:ext cx="249" cy="7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ふれセン</a:t>
              </a:r>
            </a:p>
          </p:txBody>
        </p:sp>
        <p:sp>
          <p:nvSpPr>
            <p:cNvPr id="3127" name="Rectangle 422"/>
            <p:cNvSpPr>
              <a:spLocks noChangeArrowheads="1"/>
            </p:cNvSpPr>
            <p:nvPr/>
          </p:nvSpPr>
          <p:spPr bwMode="auto">
            <a:xfrm>
              <a:off x="4372" y="1934"/>
              <a:ext cx="249" cy="7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よこぼり</a:t>
              </a:r>
            </a:p>
          </p:txBody>
        </p:sp>
        <p:sp>
          <p:nvSpPr>
            <p:cNvPr id="3128" name="Rectangle 423"/>
            <p:cNvSpPr>
              <a:spLocks noChangeArrowheads="1"/>
            </p:cNvSpPr>
            <p:nvPr/>
          </p:nvSpPr>
          <p:spPr bwMode="auto">
            <a:xfrm>
              <a:off x="2504" y="2130"/>
              <a:ext cx="249" cy="7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ふれセン</a:t>
              </a:r>
            </a:p>
          </p:txBody>
        </p:sp>
        <p:sp>
          <p:nvSpPr>
            <p:cNvPr id="3129" name="Rectangle 424"/>
            <p:cNvSpPr>
              <a:spLocks noChangeArrowheads="1"/>
            </p:cNvSpPr>
            <p:nvPr/>
          </p:nvSpPr>
          <p:spPr bwMode="auto">
            <a:xfrm>
              <a:off x="2592" y="2199"/>
              <a:ext cx="175" cy="70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よしの</a:t>
              </a:r>
            </a:p>
          </p:txBody>
        </p:sp>
        <p:sp>
          <p:nvSpPr>
            <p:cNvPr id="3130" name="Oval 425"/>
            <p:cNvSpPr>
              <a:spLocks noChangeAspect="1" noChangeArrowheads="1"/>
            </p:cNvSpPr>
            <p:nvPr/>
          </p:nvSpPr>
          <p:spPr bwMode="auto">
            <a:xfrm>
              <a:off x="2444" y="2105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34" name="Oval 429"/>
            <p:cNvSpPr>
              <a:spLocks noChangeAspect="1" noChangeArrowheads="1"/>
            </p:cNvSpPr>
            <p:nvPr/>
          </p:nvSpPr>
          <p:spPr bwMode="auto">
            <a:xfrm>
              <a:off x="4346" y="2234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35" name="Rectangle 430"/>
            <p:cNvSpPr>
              <a:spLocks noChangeArrowheads="1"/>
            </p:cNvSpPr>
            <p:nvPr/>
          </p:nvSpPr>
          <p:spPr bwMode="auto">
            <a:xfrm>
              <a:off x="4374" y="2264"/>
              <a:ext cx="274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700" dirty="0"/>
                <a:t>那珂聖苑</a:t>
              </a:r>
            </a:p>
          </p:txBody>
        </p:sp>
        <p:sp>
          <p:nvSpPr>
            <p:cNvPr id="3136" name="Oval 431"/>
            <p:cNvSpPr>
              <a:spLocks noChangeAspect="1" noChangeArrowheads="1"/>
            </p:cNvSpPr>
            <p:nvPr/>
          </p:nvSpPr>
          <p:spPr bwMode="auto">
            <a:xfrm>
              <a:off x="1899" y="1136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37" name="Rectangle 432"/>
            <p:cNvSpPr>
              <a:spLocks noChangeArrowheads="1"/>
            </p:cNvSpPr>
            <p:nvPr/>
          </p:nvSpPr>
          <p:spPr bwMode="auto">
            <a:xfrm>
              <a:off x="1339" y="1102"/>
              <a:ext cx="545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ふれあいの杜公園</a:t>
              </a:r>
            </a:p>
          </p:txBody>
        </p:sp>
        <p:sp>
          <p:nvSpPr>
            <p:cNvPr id="3138" name="Oval 433"/>
            <p:cNvSpPr>
              <a:spLocks noChangeAspect="1" noChangeArrowheads="1"/>
            </p:cNvSpPr>
            <p:nvPr/>
          </p:nvSpPr>
          <p:spPr bwMode="auto">
            <a:xfrm flipH="1">
              <a:off x="3568" y="2611"/>
              <a:ext cx="43" cy="43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39" name="Rectangle 434"/>
            <p:cNvSpPr>
              <a:spLocks noChangeArrowheads="1"/>
            </p:cNvSpPr>
            <p:nvPr/>
          </p:nvSpPr>
          <p:spPr bwMode="auto">
            <a:xfrm>
              <a:off x="3621" y="2600"/>
              <a:ext cx="166" cy="75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700" dirty="0"/>
                <a:t>図書館</a:t>
              </a:r>
            </a:p>
          </p:txBody>
        </p:sp>
        <p:sp>
          <p:nvSpPr>
            <p:cNvPr id="3140" name="Rectangle 435"/>
            <p:cNvSpPr>
              <a:spLocks noChangeArrowheads="1"/>
            </p:cNvSpPr>
            <p:nvPr/>
          </p:nvSpPr>
          <p:spPr bwMode="auto">
            <a:xfrm>
              <a:off x="1360" y="1919"/>
              <a:ext cx="182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戸多小</a:t>
              </a:r>
            </a:p>
          </p:txBody>
        </p:sp>
        <p:sp>
          <p:nvSpPr>
            <p:cNvPr id="3141" name="Rectangle 436"/>
            <p:cNvSpPr>
              <a:spLocks noChangeArrowheads="1"/>
            </p:cNvSpPr>
            <p:nvPr/>
          </p:nvSpPr>
          <p:spPr bwMode="auto">
            <a:xfrm>
              <a:off x="1904" y="624"/>
              <a:ext cx="182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瓜連小</a:t>
              </a:r>
            </a:p>
          </p:txBody>
        </p:sp>
        <p:sp>
          <p:nvSpPr>
            <p:cNvPr id="3142" name="Rectangle 437"/>
            <p:cNvSpPr>
              <a:spLocks noChangeArrowheads="1"/>
            </p:cNvSpPr>
            <p:nvPr/>
          </p:nvSpPr>
          <p:spPr bwMode="auto">
            <a:xfrm>
              <a:off x="2379" y="679"/>
              <a:ext cx="182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 dirty="0"/>
                <a:t>瓜連中</a:t>
              </a:r>
            </a:p>
          </p:txBody>
        </p:sp>
        <p:sp>
          <p:nvSpPr>
            <p:cNvPr id="3143" name="Rectangle 438"/>
            <p:cNvSpPr>
              <a:spLocks noChangeArrowheads="1"/>
            </p:cNvSpPr>
            <p:nvPr/>
          </p:nvSpPr>
          <p:spPr bwMode="auto">
            <a:xfrm>
              <a:off x="2404" y="1853"/>
              <a:ext cx="274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那珂三中</a:t>
              </a:r>
            </a:p>
          </p:txBody>
        </p:sp>
        <p:sp>
          <p:nvSpPr>
            <p:cNvPr id="3144" name="Rectangle 439"/>
            <p:cNvSpPr>
              <a:spLocks noChangeArrowheads="1"/>
            </p:cNvSpPr>
            <p:nvPr/>
          </p:nvSpPr>
          <p:spPr bwMode="auto">
            <a:xfrm>
              <a:off x="2262" y="1940"/>
              <a:ext cx="228" cy="57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芳野小</a:t>
              </a:r>
            </a:p>
          </p:txBody>
        </p:sp>
        <p:sp>
          <p:nvSpPr>
            <p:cNvPr id="3145" name="Rectangle 440"/>
            <p:cNvSpPr>
              <a:spLocks noChangeArrowheads="1"/>
            </p:cNvSpPr>
            <p:nvPr/>
          </p:nvSpPr>
          <p:spPr bwMode="auto">
            <a:xfrm>
              <a:off x="3017" y="2608"/>
              <a:ext cx="274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 dirty="0"/>
                <a:t>菅谷西小</a:t>
              </a:r>
            </a:p>
          </p:txBody>
        </p:sp>
        <p:sp>
          <p:nvSpPr>
            <p:cNvPr id="3146" name="Oval 441"/>
            <p:cNvSpPr>
              <a:spLocks noChangeAspect="1" noChangeArrowheads="1"/>
            </p:cNvSpPr>
            <p:nvPr/>
          </p:nvSpPr>
          <p:spPr bwMode="auto">
            <a:xfrm>
              <a:off x="3220" y="2443"/>
              <a:ext cx="57" cy="5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47" name="Rectangle 442"/>
            <p:cNvSpPr>
              <a:spLocks noChangeArrowheads="1"/>
            </p:cNvSpPr>
            <p:nvPr/>
          </p:nvSpPr>
          <p:spPr bwMode="auto">
            <a:xfrm>
              <a:off x="2857" y="2382"/>
              <a:ext cx="363" cy="75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中央公民館</a:t>
              </a:r>
            </a:p>
          </p:txBody>
        </p:sp>
        <p:sp>
          <p:nvSpPr>
            <p:cNvPr id="3148" name="Rectangle 443"/>
            <p:cNvSpPr>
              <a:spLocks noChangeArrowheads="1"/>
            </p:cNvSpPr>
            <p:nvPr/>
          </p:nvSpPr>
          <p:spPr bwMode="auto">
            <a:xfrm>
              <a:off x="3065" y="1097"/>
              <a:ext cx="182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 dirty="0"/>
                <a:t>木崎小</a:t>
              </a:r>
            </a:p>
          </p:txBody>
        </p:sp>
        <p:sp>
          <p:nvSpPr>
            <p:cNvPr id="3149" name="Rectangle 444"/>
            <p:cNvSpPr>
              <a:spLocks noChangeArrowheads="1"/>
            </p:cNvSpPr>
            <p:nvPr/>
          </p:nvSpPr>
          <p:spPr bwMode="auto">
            <a:xfrm>
              <a:off x="4303" y="951"/>
              <a:ext cx="182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 dirty="0"/>
                <a:t>額田小</a:t>
              </a:r>
            </a:p>
          </p:txBody>
        </p:sp>
        <p:sp>
          <p:nvSpPr>
            <p:cNvPr id="3150" name="Rectangle 445"/>
            <p:cNvSpPr>
              <a:spLocks noChangeArrowheads="1"/>
            </p:cNvSpPr>
            <p:nvPr/>
          </p:nvSpPr>
          <p:spPr bwMode="auto">
            <a:xfrm>
              <a:off x="4353" y="1461"/>
              <a:ext cx="274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那珂二中</a:t>
              </a:r>
            </a:p>
          </p:txBody>
        </p:sp>
        <p:sp>
          <p:nvSpPr>
            <p:cNvPr id="3151" name="Rectangle 446"/>
            <p:cNvSpPr>
              <a:spLocks noChangeArrowheads="1"/>
            </p:cNvSpPr>
            <p:nvPr/>
          </p:nvSpPr>
          <p:spPr bwMode="auto">
            <a:xfrm>
              <a:off x="5237" y="1393"/>
              <a:ext cx="274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600" b="1" dirty="0"/>
                <a:t>旧本米崎小</a:t>
              </a:r>
            </a:p>
          </p:txBody>
        </p:sp>
        <p:sp>
          <p:nvSpPr>
            <p:cNvPr id="3152" name="Rectangle 447"/>
            <p:cNvSpPr>
              <a:spLocks noChangeArrowheads="1"/>
            </p:cNvSpPr>
            <p:nvPr/>
          </p:nvSpPr>
          <p:spPr bwMode="auto">
            <a:xfrm>
              <a:off x="4399" y="2035"/>
              <a:ext cx="182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横堀小</a:t>
              </a:r>
            </a:p>
          </p:txBody>
        </p:sp>
        <p:sp>
          <p:nvSpPr>
            <p:cNvPr id="3153" name="Rectangle 448"/>
            <p:cNvSpPr>
              <a:spLocks noChangeArrowheads="1"/>
            </p:cNvSpPr>
            <p:nvPr/>
          </p:nvSpPr>
          <p:spPr bwMode="auto">
            <a:xfrm>
              <a:off x="3976" y="2846"/>
              <a:ext cx="274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 dirty="0"/>
                <a:t>菅谷東小</a:t>
              </a:r>
            </a:p>
          </p:txBody>
        </p:sp>
        <p:sp>
          <p:nvSpPr>
            <p:cNvPr id="3154" name="Rectangle 449"/>
            <p:cNvSpPr>
              <a:spLocks noChangeArrowheads="1"/>
            </p:cNvSpPr>
            <p:nvPr/>
          </p:nvSpPr>
          <p:spPr bwMode="auto">
            <a:xfrm>
              <a:off x="3888" y="2924"/>
              <a:ext cx="274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 dirty="0"/>
                <a:t>那珂四中</a:t>
              </a:r>
            </a:p>
          </p:txBody>
        </p:sp>
        <p:sp>
          <p:nvSpPr>
            <p:cNvPr id="3155" name="Rectangle 450"/>
            <p:cNvSpPr>
              <a:spLocks noChangeArrowheads="1"/>
            </p:cNvSpPr>
            <p:nvPr/>
          </p:nvSpPr>
          <p:spPr bwMode="auto">
            <a:xfrm>
              <a:off x="3654" y="2968"/>
              <a:ext cx="266" cy="9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 dirty="0"/>
                <a:t>菅谷小</a:t>
              </a:r>
            </a:p>
          </p:txBody>
        </p:sp>
        <p:sp>
          <p:nvSpPr>
            <p:cNvPr id="3156" name="Rectangle 451"/>
            <p:cNvSpPr>
              <a:spLocks noChangeArrowheads="1"/>
            </p:cNvSpPr>
            <p:nvPr/>
          </p:nvSpPr>
          <p:spPr bwMode="auto">
            <a:xfrm>
              <a:off x="3220" y="3270"/>
              <a:ext cx="274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那珂一中</a:t>
              </a:r>
            </a:p>
          </p:txBody>
        </p:sp>
        <p:sp>
          <p:nvSpPr>
            <p:cNvPr id="3157" name="Rectangle 452"/>
            <p:cNvSpPr>
              <a:spLocks noChangeArrowheads="1"/>
            </p:cNvSpPr>
            <p:nvPr/>
          </p:nvSpPr>
          <p:spPr bwMode="auto">
            <a:xfrm>
              <a:off x="2939" y="3606"/>
              <a:ext cx="182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 dirty="0"/>
                <a:t>那珂高</a:t>
              </a:r>
            </a:p>
          </p:txBody>
        </p:sp>
        <p:sp>
          <p:nvSpPr>
            <p:cNvPr id="3158" name="Rectangle 453"/>
            <p:cNvSpPr>
              <a:spLocks noChangeArrowheads="1"/>
            </p:cNvSpPr>
            <p:nvPr/>
          </p:nvSpPr>
          <p:spPr bwMode="auto">
            <a:xfrm>
              <a:off x="2645" y="3554"/>
              <a:ext cx="274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水戸農高</a:t>
              </a:r>
            </a:p>
          </p:txBody>
        </p:sp>
        <p:sp>
          <p:nvSpPr>
            <p:cNvPr id="3159" name="Rectangle 454"/>
            <p:cNvSpPr>
              <a:spLocks noChangeArrowheads="1"/>
            </p:cNvSpPr>
            <p:nvPr/>
          </p:nvSpPr>
          <p:spPr bwMode="auto">
            <a:xfrm>
              <a:off x="2672" y="3697"/>
              <a:ext cx="182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五台小</a:t>
              </a:r>
            </a:p>
          </p:txBody>
        </p:sp>
        <p:sp>
          <p:nvSpPr>
            <p:cNvPr id="3160" name="Rectangle 455"/>
            <p:cNvSpPr>
              <a:spLocks noChangeArrowheads="1"/>
            </p:cNvSpPr>
            <p:nvPr/>
          </p:nvSpPr>
          <p:spPr bwMode="auto">
            <a:xfrm>
              <a:off x="2991" y="3783"/>
              <a:ext cx="343" cy="5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 dirty="0"/>
                <a:t>茨城女子短大</a:t>
              </a:r>
            </a:p>
          </p:txBody>
        </p:sp>
        <p:sp>
          <p:nvSpPr>
            <p:cNvPr id="3162" name="Freeform 457" descr="75%"/>
            <p:cNvSpPr>
              <a:spLocks/>
            </p:cNvSpPr>
            <p:nvPr/>
          </p:nvSpPr>
          <p:spPr bwMode="auto">
            <a:xfrm>
              <a:off x="1093" y="597"/>
              <a:ext cx="223" cy="179"/>
            </a:xfrm>
            <a:custGeom>
              <a:avLst/>
              <a:gdLst>
                <a:gd name="T0" fmla="*/ 29 w 223"/>
                <a:gd name="T1" fmla="*/ 165 h 179"/>
                <a:gd name="T2" fmla="*/ 3 w 223"/>
                <a:gd name="T3" fmla="*/ 91 h 179"/>
                <a:gd name="T4" fmla="*/ 49 w 223"/>
                <a:gd name="T5" fmla="*/ 55 h 179"/>
                <a:gd name="T6" fmla="*/ 119 w 223"/>
                <a:gd name="T7" fmla="*/ 11 h 179"/>
                <a:gd name="T8" fmla="*/ 217 w 223"/>
                <a:gd name="T9" fmla="*/ 119 h 179"/>
                <a:gd name="T10" fmla="*/ 155 w 223"/>
                <a:gd name="T11" fmla="*/ 171 h 179"/>
                <a:gd name="T12" fmla="*/ 29 w 223"/>
                <a:gd name="T13" fmla="*/ 165 h 1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3" h="179">
                  <a:moveTo>
                    <a:pt x="29" y="165"/>
                  </a:moveTo>
                  <a:cubicBezTo>
                    <a:pt x="4" y="152"/>
                    <a:pt x="0" y="109"/>
                    <a:pt x="3" y="91"/>
                  </a:cubicBezTo>
                  <a:cubicBezTo>
                    <a:pt x="6" y="73"/>
                    <a:pt x="30" y="68"/>
                    <a:pt x="49" y="55"/>
                  </a:cubicBezTo>
                  <a:cubicBezTo>
                    <a:pt x="68" y="42"/>
                    <a:pt x="91" y="0"/>
                    <a:pt x="119" y="11"/>
                  </a:cubicBezTo>
                  <a:cubicBezTo>
                    <a:pt x="147" y="22"/>
                    <a:pt x="211" y="92"/>
                    <a:pt x="217" y="119"/>
                  </a:cubicBezTo>
                  <a:cubicBezTo>
                    <a:pt x="223" y="146"/>
                    <a:pt x="186" y="163"/>
                    <a:pt x="155" y="171"/>
                  </a:cubicBezTo>
                  <a:cubicBezTo>
                    <a:pt x="124" y="179"/>
                    <a:pt x="55" y="166"/>
                    <a:pt x="29" y="165"/>
                  </a:cubicBezTo>
                  <a:close/>
                </a:path>
              </a:pathLst>
            </a:custGeom>
            <a:pattFill prst="pct75">
              <a:fgClr>
                <a:srgbClr val="008000">
                  <a:alpha val="70195"/>
                </a:srgbClr>
              </a:fgClr>
              <a:bgClr>
                <a:srgbClr val="FFFFFF">
                  <a:alpha val="70195"/>
                </a:srgbClr>
              </a:bgClr>
            </a:pattFill>
            <a:ln w="9525" cap="rnd">
              <a:solidFill>
                <a:srgbClr val="008000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63" name="Oval 458"/>
            <p:cNvSpPr>
              <a:spLocks noChangeAspect="1" noChangeArrowheads="1"/>
            </p:cNvSpPr>
            <p:nvPr/>
          </p:nvSpPr>
          <p:spPr bwMode="auto">
            <a:xfrm>
              <a:off x="1137" y="633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64" name="Oval 459"/>
            <p:cNvSpPr>
              <a:spLocks noChangeAspect="1" noChangeArrowheads="1"/>
            </p:cNvSpPr>
            <p:nvPr/>
          </p:nvSpPr>
          <p:spPr bwMode="auto">
            <a:xfrm>
              <a:off x="1140" y="710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65" name="Rectangle 460"/>
            <p:cNvSpPr>
              <a:spLocks noChangeArrowheads="1"/>
            </p:cNvSpPr>
            <p:nvPr/>
          </p:nvSpPr>
          <p:spPr bwMode="auto">
            <a:xfrm>
              <a:off x="906" y="769"/>
              <a:ext cx="545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静峰ふるさと公園</a:t>
              </a:r>
            </a:p>
          </p:txBody>
        </p:sp>
        <p:sp>
          <p:nvSpPr>
            <p:cNvPr id="3166" name="Rectangle 461"/>
            <p:cNvSpPr>
              <a:spLocks noChangeArrowheads="1"/>
            </p:cNvSpPr>
            <p:nvPr/>
          </p:nvSpPr>
          <p:spPr bwMode="auto">
            <a:xfrm>
              <a:off x="998" y="555"/>
              <a:ext cx="317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しどりの里</a:t>
              </a:r>
            </a:p>
          </p:txBody>
        </p:sp>
        <p:sp>
          <p:nvSpPr>
            <p:cNvPr id="3167" name="Freeform 462" descr="75%"/>
            <p:cNvSpPr>
              <a:spLocks/>
            </p:cNvSpPr>
            <p:nvPr/>
          </p:nvSpPr>
          <p:spPr bwMode="auto">
            <a:xfrm>
              <a:off x="1384" y="1349"/>
              <a:ext cx="388" cy="549"/>
            </a:xfrm>
            <a:custGeom>
              <a:avLst/>
              <a:gdLst>
                <a:gd name="T0" fmla="*/ 92 w 388"/>
                <a:gd name="T1" fmla="*/ 15 h 549"/>
                <a:gd name="T2" fmla="*/ 182 w 388"/>
                <a:gd name="T3" fmla="*/ 9 h 549"/>
                <a:gd name="T4" fmla="*/ 216 w 388"/>
                <a:gd name="T5" fmla="*/ 59 h 549"/>
                <a:gd name="T6" fmla="*/ 272 w 388"/>
                <a:gd name="T7" fmla="*/ 67 h 549"/>
                <a:gd name="T8" fmla="*/ 288 w 388"/>
                <a:gd name="T9" fmla="*/ 107 h 549"/>
                <a:gd name="T10" fmla="*/ 354 w 388"/>
                <a:gd name="T11" fmla="*/ 117 h 549"/>
                <a:gd name="T12" fmla="*/ 388 w 388"/>
                <a:gd name="T13" fmla="*/ 241 h 549"/>
                <a:gd name="T14" fmla="*/ 356 w 388"/>
                <a:gd name="T15" fmla="*/ 289 h 549"/>
                <a:gd name="T16" fmla="*/ 358 w 388"/>
                <a:gd name="T17" fmla="*/ 491 h 549"/>
                <a:gd name="T18" fmla="*/ 296 w 388"/>
                <a:gd name="T19" fmla="*/ 509 h 549"/>
                <a:gd name="T20" fmla="*/ 250 w 388"/>
                <a:gd name="T21" fmla="*/ 543 h 549"/>
                <a:gd name="T22" fmla="*/ 203 w 388"/>
                <a:gd name="T23" fmla="*/ 534 h 549"/>
                <a:gd name="T24" fmla="*/ 22 w 388"/>
                <a:gd name="T25" fmla="*/ 534 h 549"/>
                <a:gd name="T26" fmla="*/ 70 w 388"/>
                <a:gd name="T27" fmla="*/ 443 h 549"/>
                <a:gd name="T28" fmla="*/ 36 w 388"/>
                <a:gd name="T29" fmla="*/ 415 h 549"/>
                <a:gd name="T30" fmla="*/ 64 w 388"/>
                <a:gd name="T31" fmla="*/ 279 h 549"/>
                <a:gd name="T32" fmla="*/ 122 w 388"/>
                <a:gd name="T33" fmla="*/ 287 h 549"/>
                <a:gd name="T34" fmla="*/ 82 w 388"/>
                <a:gd name="T35" fmla="*/ 223 h 549"/>
                <a:gd name="T36" fmla="*/ 90 w 388"/>
                <a:gd name="T37" fmla="*/ 169 h 549"/>
                <a:gd name="T38" fmla="*/ 138 w 388"/>
                <a:gd name="T39" fmla="*/ 137 h 549"/>
                <a:gd name="T40" fmla="*/ 150 w 388"/>
                <a:gd name="T41" fmla="*/ 97 h 549"/>
                <a:gd name="T42" fmla="*/ 104 w 388"/>
                <a:gd name="T43" fmla="*/ 111 h 549"/>
                <a:gd name="T44" fmla="*/ 92 w 388"/>
                <a:gd name="T45" fmla="*/ 15 h 5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88" h="549">
                  <a:moveTo>
                    <a:pt x="92" y="15"/>
                  </a:moveTo>
                  <a:cubicBezTo>
                    <a:pt x="106" y="0"/>
                    <a:pt x="161" y="2"/>
                    <a:pt x="182" y="9"/>
                  </a:cubicBezTo>
                  <a:cubicBezTo>
                    <a:pt x="203" y="16"/>
                    <a:pt x="201" y="49"/>
                    <a:pt x="216" y="59"/>
                  </a:cubicBezTo>
                  <a:cubicBezTo>
                    <a:pt x="231" y="69"/>
                    <a:pt x="260" y="59"/>
                    <a:pt x="272" y="67"/>
                  </a:cubicBezTo>
                  <a:cubicBezTo>
                    <a:pt x="284" y="75"/>
                    <a:pt x="274" y="99"/>
                    <a:pt x="288" y="107"/>
                  </a:cubicBezTo>
                  <a:cubicBezTo>
                    <a:pt x="302" y="115"/>
                    <a:pt x="337" y="95"/>
                    <a:pt x="354" y="117"/>
                  </a:cubicBezTo>
                  <a:cubicBezTo>
                    <a:pt x="371" y="139"/>
                    <a:pt x="388" y="212"/>
                    <a:pt x="388" y="241"/>
                  </a:cubicBezTo>
                  <a:cubicBezTo>
                    <a:pt x="388" y="270"/>
                    <a:pt x="361" y="247"/>
                    <a:pt x="356" y="289"/>
                  </a:cubicBezTo>
                  <a:cubicBezTo>
                    <a:pt x="351" y="331"/>
                    <a:pt x="368" y="454"/>
                    <a:pt x="358" y="491"/>
                  </a:cubicBezTo>
                  <a:cubicBezTo>
                    <a:pt x="348" y="528"/>
                    <a:pt x="314" y="500"/>
                    <a:pt x="296" y="509"/>
                  </a:cubicBezTo>
                  <a:cubicBezTo>
                    <a:pt x="278" y="518"/>
                    <a:pt x="265" y="539"/>
                    <a:pt x="250" y="543"/>
                  </a:cubicBezTo>
                  <a:cubicBezTo>
                    <a:pt x="235" y="547"/>
                    <a:pt x="241" y="535"/>
                    <a:pt x="203" y="534"/>
                  </a:cubicBezTo>
                  <a:cubicBezTo>
                    <a:pt x="165" y="533"/>
                    <a:pt x="44" y="549"/>
                    <a:pt x="22" y="534"/>
                  </a:cubicBezTo>
                  <a:cubicBezTo>
                    <a:pt x="0" y="519"/>
                    <a:pt x="68" y="463"/>
                    <a:pt x="70" y="443"/>
                  </a:cubicBezTo>
                  <a:cubicBezTo>
                    <a:pt x="72" y="423"/>
                    <a:pt x="37" y="442"/>
                    <a:pt x="36" y="415"/>
                  </a:cubicBezTo>
                  <a:cubicBezTo>
                    <a:pt x="35" y="388"/>
                    <a:pt x="50" y="300"/>
                    <a:pt x="64" y="279"/>
                  </a:cubicBezTo>
                  <a:cubicBezTo>
                    <a:pt x="78" y="258"/>
                    <a:pt x="119" y="296"/>
                    <a:pt x="122" y="287"/>
                  </a:cubicBezTo>
                  <a:cubicBezTo>
                    <a:pt x="125" y="278"/>
                    <a:pt x="87" y="243"/>
                    <a:pt x="82" y="223"/>
                  </a:cubicBezTo>
                  <a:cubicBezTo>
                    <a:pt x="77" y="203"/>
                    <a:pt x="81" y="183"/>
                    <a:pt x="90" y="169"/>
                  </a:cubicBezTo>
                  <a:cubicBezTo>
                    <a:pt x="99" y="155"/>
                    <a:pt x="128" y="149"/>
                    <a:pt x="138" y="137"/>
                  </a:cubicBezTo>
                  <a:cubicBezTo>
                    <a:pt x="148" y="125"/>
                    <a:pt x="156" y="101"/>
                    <a:pt x="150" y="97"/>
                  </a:cubicBezTo>
                  <a:cubicBezTo>
                    <a:pt x="144" y="93"/>
                    <a:pt x="114" y="125"/>
                    <a:pt x="104" y="111"/>
                  </a:cubicBezTo>
                  <a:cubicBezTo>
                    <a:pt x="94" y="97"/>
                    <a:pt x="94" y="35"/>
                    <a:pt x="92" y="15"/>
                  </a:cubicBezTo>
                  <a:close/>
                </a:path>
              </a:pathLst>
            </a:custGeom>
            <a:pattFill prst="pct75">
              <a:fgClr>
                <a:srgbClr val="008000">
                  <a:alpha val="70195"/>
                </a:srgbClr>
              </a:fgClr>
              <a:bgClr>
                <a:srgbClr val="FFFFFF">
                  <a:alpha val="70195"/>
                </a:srgbClr>
              </a:bgClr>
            </a:pattFill>
            <a:ln w="9525" cap="rnd">
              <a:solidFill>
                <a:srgbClr val="008000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68" name="Oval 463"/>
            <p:cNvSpPr>
              <a:spLocks noChangeAspect="1" noChangeArrowheads="1"/>
            </p:cNvSpPr>
            <p:nvPr/>
          </p:nvSpPr>
          <p:spPr bwMode="auto">
            <a:xfrm>
              <a:off x="1576" y="1474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69" name="Rectangle 464"/>
            <p:cNvSpPr>
              <a:spLocks noChangeArrowheads="1"/>
            </p:cNvSpPr>
            <p:nvPr/>
          </p:nvSpPr>
          <p:spPr bwMode="auto">
            <a:xfrm>
              <a:off x="1487" y="1534"/>
              <a:ext cx="272" cy="63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県民の森</a:t>
              </a:r>
            </a:p>
          </p:txBody>
        </p:sp>
        <p:sp>
          <p:nvSpPr>
            <p:cNvPr id="3170" name="Oval 465"/>
            <p:cNvSpPr>
              <a:spLocks noChangeAspect="1" noChangeArrowheads="1"/>
            </p:cNvSpPr>
            <p:nvPr/>
          </p:nvSpPr>
          <p:spPr bwMode="auto">
            <a:xfrm>
              <a:off x="1633" y="1689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71" name="Oval 466"/>
            <p:cNvSpPr>
              <a:spLocks noChangeAspect="1" noChangeArrowheads="1"/>
            </p:cNvSpPr>
            <p:nvPr/>
          </p:nvSpPr>
          <p:spPr bwMode="auto">
            <a:xfrm>
              <a:off x="1633" y="1780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72" name="Rectangle 467"/>
            <p:cNvSpPr>
              <a:spLocks noChangeArrowheads="1"/>
            </p:cNvSpPr>
            <p:nvPr/>
          </p:nvSpPr>
          <p:spPr bwMode="auto">
            <a:xfrm>
              <a:off x="1694" y="1679"/>
              <a:ext cx="392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鳥獣センター</a:t>
              </a:r>
            </a:p>
          </p:txBody>
        </p:sp>
        <p:sp>
          <p:nvSpPr>
            <p:cNvPr id="3173" name="Rectangle 468"/>
            <p:cNvSpPr>
              <a:spLocks noChangeArrowheads="1"/>
            </p:cNvSpPr>
            <p:nvPr/>
          </p:nvSpPr>
          <p:spPr bwMode="auto">
            <a:xfrm>
              <a:off x="1698" y="1770"/>
              <a:ext cx="207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植物園</a:t>
              </a:r>
            </a:p>
          </p:txBody>
        </p:sp>
        <p:sp>
          <p:nvSpPr>
            <p:cNvPr id="3174" name="Freeform 469" descr="75%"/>
            <p:cNvSpPr>
              <a:spLocks/>
            </p:cNvSpPr>
            <p:nvPr/>
          </p:nvSpPr>
          <p:spPr bwMode="auto">
            <a:xfrm>
              <a:off x="1743" y="2000"/>
              <a:ext cx="154" cy="192"/>
            </a:xfrm>
            <a:custGeom>
              <a:avLst/>
              <a:gdLst>
                <a:gd name="T0" fmla="*/ 33 w 154"/>
                <a:gd name="T1" fmla="*/ 192 h 192"/>
                <a:gd name="T2" fmla="*/ 19 w 154"/>
                <a:gd name="T3" fmla="*/ 128 h 192"/>
                <a:gd name="T4" fmla="*/ 13 w 154"/>
                <a:gd name="T5" fmla="*/ 46 h 192"/>
                <a:gd name="T6" fmla="*/ 97 w 154"/>
                <a:gd name="T7" fmla="*/ 0 h 192"/>
                <a:gd name="T8" fmla="*/ 121 w 154"/>
                <a:gd name="T9" fmla="*/ 48 h 192"/>
                <a:gd name="T10" fmla="*/ 147 w 154"/>
                <a:gd name="T11" fmla="*/ 90 h 192"/>
                <a:gd name="T12" fmla="*/ 79 w 154"/>
                <a:gd name="T13" fmla="*/ 174 h 192"/>
                <a:gd name="T14" fmla="*/ 33 w 154"/>
                <a:gd name="T15" fmla="*/ 192 h 1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4" h="192">
                  <a:moveTo>
                    <a:pt x="33" y="192"/>
                  </a:moveTo>
                  <a:cubicBezTo>
                    <a:pt x="21" y="181"/>
                    <a:pt x="22" y="152"/>
                    <a:pt x="19" y="128"/>
                  </a:cubicBezTo>
                  <a:cubicBezTo>
                    <a:pt x="16" y="104"/>
                    <a:pt x="0" y="67"/>
                    <a:pt x="13" y="46"/>
                  </a:cubicBezTo>
                  <a:cubicBezTo>
                    <a:pt x="26" y="25"/>
                    <a:pt x="79" y="0"/>
                    <a:pt x="97" y="0"/>
                  </a:cubicBezTo>
                  <a:cubicBezTo>
                    <a:pt x="115" y="0"/>
                    <a:pt x="113" y="33"/>
                    <a:pt x="121" y="48"/>
                  </a:cubicBezTo>
                  <a:cubicBezTo>
                    <a:pt x="129" y="63"/>
                    <a:pt x="154" y="69"/>
                    <a:pt x="147" y="90"/>
                  </a:cubicBezTo>
                  <a:cubicBezTo>
                    <a:pt x="140" y="111"/>
                    <a:pt x="98" y="157"/>
                    <a:pt x="79" y="174"/>
                  </a:cubicBezTo>
                  <a:cubicBezTo>
                    <a:pt x="60" y="191"/>
                    <a:pt x="43" y="188"/>
                    <a:pt x="33" y="192"/>
                  </a:cubicBezTo>
                  <a:close/>
                </a:path>
              </a:pathLst>
            </a:custGeom>
            <a:pattFill prst="pct75">
              <a:fgClr>
                <a:srgbClr val="008000">
                  <a:alpha val="70195"/>
                </a:srgbClr>
              </a:fgClr>
              <a:bgClr>
                <a:srgbClr val="FFFFFF">
                  <a:alpha val="70195"/>
                </a:srgbClr>
              </a:bgClr>
            </a:pattFill>
            <a:ln w="9525" cap="rnd">
              <a:solidFill>
                <a:srgbClr val="008000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75" name="Oval 470"/>
            <p:cNvSpPr>
              <a:spLocks noChangeAspect="1" noChangeArrowheads="1"/>
            </p:cNvSpPr>
            <p:nvPr/>
          </p:nvSpPr>
          <p:spPr bwMode="auto">
            <a:xfrm>
              <a:off x="1757" y="2052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76" name="Oval 471"/>
            <p:cNvSpPr>
              <a:spLocks noChangeAspect="1" noChangeArrowheads="1"/>
            </p:cNvSpPr>
            <p:nvPr/>
          </p:nvSpPr>
          <p:spPr bwMode="auto">
            <a:xfrm>
              <a:off x="1814" y="2080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77" name="Rectangle 472"/>
            <p:cNvSpPr>
              <a:spLocks noChangeArrowheads="1"/>
            </p:cNvSpPr>
            <p:nvPr/>
          </p:nvSpPr>
          <p:spPr bwMode="auto">
            <a:xfrm>
              <a:off x="1598" y="2155"/>
              <a:ext cx="511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 dirty="0"/>
                <a:t>歴史民俗資料館</a:t>
              </a:r>
            </a:p>
          </p:txBody>
        </p:sp>
        <p:sp>
          <p:nvSpPr>
            <p:cNvPr id="3178" name="Freeform 473" descr="70%"/>
            <p:cNvSpPr>
              <a:spLocks/>
            </p:cNvSpPr>
            <p:nvPr/>
          </p:nvSpPr>
          <p:spPr bwMode="auto">
            <a:xfrm>
              <a:off x="3285" y="2465"/>
              <a:ext cx="71" cy="62"/>
            </a:xfrm>
            <a:custGeom>
              <a:avLst/>
              <a:gdLst>
                <a:gd name="T0" fmla="*/ 5 w 71"/>
                <a:gd name="T1" fmla="*/ 49 h 62"/>
                <a:gd name="T2" fmla="*/ 41 w 71"/>
                <a:gd name="T3" fmla="*/ 1 h 62"/>
                <a:gd name="T4" fmla="*/ 65 w 71"/>
                <a:gd name="T5" fmla="*/ 54 h 62"/>
                <a:gd name="T6" fmla="*/ 5 w 71"/>
                <a:gd name="T7" fmla="*/ 49 h 6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1" h="62">
                  <a:moveTo>
                    <a:pt x="5" y="49"/>
                  </a:moveTo>
                  <a:cubicBezTo>
                    <a:pt x="0" y="40"/>
                    <a:pt x="31" y="0"/>
                    <a:pt x="41" y="1"/>
                  </a:cubicBezTo>
                  <a:cubicBezTo>
                    <a:pt x="51" y="2"/>
                    <a:pt x="71" y="46"/>
                    <a:pt x="65" y="54"/>
                  </a:cubicBezTo>
                  <a:cubicBezTo>
                    <a:pt x="59" y="62"/>
                    <a:pt x="17" y="50"/>
                    <a:pt x="5" y="49"/>
                  </a:cubicBezTo>
                  <a:close/>
                </a:path>
              </a:pathLst>
            </a:custGeom>
            <a:pattFill prst="pct70">
              <a:fgClr>
                <a:srgbClr val="00CCFF">
                  <a:alpha val="79999"/>
                </a:srgbClr>
              </a:fgClr>
              <a:bgClr>
                <a:srgbClr val="FFFFFF">
                  <a:alpha val="79999"/>
                </a:srgbClr>
              </a:bgClr>
            </a:pattFill>
            <a:ln w="9525" cap="rnd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79" name="Freeform 474" descr="70%"/>
            <p:cNvSpPr>
              <a:spLocks/>
            </p:cNvSpPr>
            <p:nvPr/>
          </p:nvSpPr>
          <p:spPr bwMode="auto">
            <a:xfrm>
              <a:off x="1653" y="1039"/>
              <a:ext cx="108" cy="67"/>
            </a:xfrm>
            <a:custGeom>
              <a:avLst/>
              <a:gdLst>
                <a:gd name="T0" fmla="*/ 38 w 108"/>
                <a:gd name="T1" fmla="*/ 61 h 67"/>
                <a:gd name="T2" fmla="*/ 6 w 108"/>
                <a:gd name="T3" fmla="*/ 11 h 67"/>
                <a:gd name="T4" fmla="*/ 72 w 108"/>
                <a:gd name="T5" fmla="*/ 5 h 67"/>
                <a:gd name="T6" fmla="*/ 108 w 108"/>
                <a:gd name="T7" fmla="*/ 43 h 67"/>
                <a:gd name="T8" fmla="*/ 72 w 108"/>
                <a:gd name="T9" fmla="*/ 47 h 67"/>
                <a:gd name="T10" fmla="*/ 38 w 108"/>
                <a:gd name="T11" fmla="*/ 61 h 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8" h="67">
                  <a:moveTo>
                    <a:pt x="38" y="61"/>
                  </a:moveTo>
                  <a:cubicBezTo>
                    <a:pt x="27" y="55"/>
                    <a:pt x="0" y="20"/>
                    <a:pt x="6" y="11"/>
                  </a:cubicBezTo>
                  <a:cubicBezTo>
                    <a:pt x="12" y="2"/>
                    <a:pt x="55" y="0"/>
                    <a:pt x="72" y="5"/>
                  </a:cubicBezTo>
                  <a:cubicBezTo>
                    <a:pt x="89" y="10"/>
                    <a:pt x="108" y="36"/>
                    <a:pt x="108" y="43"/>
                  </a:cubicBezTo>
                  <a:cubicBezTo>
                    <a:pt x="108" y="50"/>
                    <a:pt x="84" y="44"/>
                    <a:pt x="72" y="47"/>
                  </a:cubicBezTo>
                  <a:cubicBezTo>
                    <a:pt x="60" y="50"/>
                    <a:pt x="47" y="67"/>
                    <a:pt x="38" y="61"/>
                  </a:cubicBezTo>
                  <a:close/>
                </a:path>
              </a:pathLst>
            </a:custGeom>
            <a:pattFill prst="pct70">
              <a:fgClr>
                <a:srgbClr val="00CCFF">
                  <a:alpha val="79999"/>
                </a:srgbClr>
              </a:fgClr>
              <a:bgClr>
                <a:srgbClr val="FFFFFF">
                  <a:alpha val="79999"/>
                </a:srgbClr>
              </a:bgClr>
            </a:pattFill>
            <a:ln w="9525" cap="rnd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80" name="Rectangle 475"/>
            <p:cNvSpPr>
              <a:spLocks noChangeArrowheads="1"/>
            </p:cNvSpPr>
            <p:nvPr/>
          </p:nvSpPr>
          <p:spPr bwMode="auto">
            <a:xfrm>
              <a:off x="1451" y="1015"/>
              <a:ext cx="204" cy="7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古徳沼</a:t>
              </a:r>
            </a:p>
          </p:txBody>
        </p:sp>
        <p:sp>
          <p:nvSpPr>
            <p:cNvPr id="3182" name="Freeform 477" descr="75%"/>
            <p:cNvSpPr>
              <a:spLocks/>
            </p:cNvSpPr>
            <p:nvPr/>
          </p:nvSpPr>
          <p:spPr bwMode="auto">
            <a:xfrm>
              <a:off x="4823" y="2304"/>
              <a:ext cx="396" cy="308"/>
            </a:xfrm>
            <a:custGeom>
              <a:avLst/>
              <a:gdLst>
                <a:gd name="T0" fmla="*/ 167 w 396"/>
                <a:gd name="T1" fmla="*/ 286 h 308"/>
                <a:gd name="T2" fmla="*/ 71 w 396"/>
                <a:gd name="T3" fmla="*/ 292 h 308"/>
                <a:gd name="T4" fmla="*/ 11 w 396"/>
                <a:gd name="T5" fmla="*/ 238 h 308"/>
                <a:gd name="T6" fmla="*/ 7 w 396"/>
                <a:gd name="T7" fmla="*/ 180 h 308"/>
                <a:gd name="T8" fmla="*/ 29 w 396"/>
                <a:gd name="T9" fmla="*/ 164 h 308"/>
                <a:gd name="T10" fmla="*/ 29 w 396"/>
                <a:gd name="T11" fmla="*/ 126 h 308"/>
                <a:gd name="T12" fmla="*/ 69 w 396"/>
                <a:gd name="T13" fmla="*/ 94 h 308"/>
                <a:gd name="T14" fmla="*/ 111 w 396"/>
                <a:gd name="T15" fmla="*/ 48 h 308"/>
                <a:gd name="T16" fmla="*/ 167 w 396"/>
                <a:gd name="T17" fmla="*/ 34 h 308"/>
                <a:gd name="T18" fmla="*/ 253 w 396"/>
                <a:gd name="T19" fmla="*/ 30 h 308"/>
                <a:gd name="T20" fmla="*/ 319 w 396"/>
                <a:gd name="T21" fmla="*/ 8 h 308"/>
                <a:gd name="T22" fmla="*/ 391 w 396"/>
                <a:gd name="T23" fmla="*/ 80 h 308"/>
                <a:gd name="T24" fmla="*/ 347 w 396"/>
                <a:gd name="T25" fmla="*/ 138 h 308"/>
                <a:gd name="T26" fmla="*/ 267 w 396"/>
                <a:gd name="T27" fmla="*/ 160 h 308"/>
                <a:gd name="T28" fmla="*/ 167 w 396"/>
                <a:gd name="T29" fmla="*/ 286 h 30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96" h="308">
                  <a:moveTo>
                    <a:pt x="167" y="286"/>
                  </a:moveTo>
                  <a:cubicBezTo>
                    <a:pt x="134" y="308"/>
                    <a:pt x="97" y="300"/>
                    <a:pt x="71" y="292"/>
                  </a:cubicBezTo>
                  <a:cubicBezTo>
                    <a:pt x="45" y="284"/>
                    <a:pt x="22" y="257"/>
                    <a:pt x="11" y="238"/>
                  </a:cubicBezTo>
                  <a:cubicBezTo>
                    <a:pt x="0" y="219"/>
                    <a:pt x="4" y="192"/>
                    <a:pt x="7" y="180"/>
                  </a:cubicBezTo>
                  <a:cubicBezTo>
                    <a:pt x="10" y="168"/>
                    <a:pt x="25" y="173"/>
                    <a:pt x="29" y="164"/>
                  </a:cubicBezTo>
                  <a:cubicBezTo>
                    <a:pt x="33" y="155"/>
                    <a:pt x="22" y="138"/>
                    <a:pt x="29" y="126"/>
                  </a:cubicBezTo>
                  <a:cubicBezTo>
                    <a:pt x="36" y="114"/>
                    <a:pt x="55" y="107"/>
                    <a:pt x="69" y="94"/>
                  </a:cubicBezTo>
                  <a:cubicBezTo>
                    <a:pt x="83" y="81"/>
                    <a:pt x="95" y="58"/>
                    <a:pt x="111" y="48"/>
                  </a:cubicBezTo>
                  <a:cubicBezTo>
                    <a:pt x="127" y="38"/>
                    <a:pt x="143" y="37"/>
                    <a:pt x="167" y="34"/>
                  </a:cubicBezTo>
                  <a:cubicBezTo>
                    <a:pt x="191" y="31"/>
                    <a:pt x="228" y="34"/>
                    <a:pt x="253" y="30"/>
                  </a:cubicBezTo>
                  <a:cubicBezTo>
                    <a:pt x="278" y="26"/>
                    <a:pt x="296" y="0"/>
                    <a:pt x="319" y="8"/>
                  </a:cubicBezTo>
                  <a:cubicBezTo>
                    <a:pt x="342" y="16"/>
                    <a:pt x="386" y="58"/>
                    <a:pt x="391" y="80"/>
                  </a:cubicBezTo>
                  <a:cubicBezTo>
                    <a:pt x="396" y="102"/>
                    <a:pt x="368" y="125"/>
                    <a:pt x="347" y="138"/>
                  </a:cubicBezTo>
                  <a:cubicBezTo>
                    <a:pt x="326" y="151"/>
                    <a:pt x="297" y="135"/>
                    <a:pt x="267" y="160"/>
                  </a:cubicBezTo>
                  <a:cubicBezTo>
                    <a:pt x="237" y="185"/>
                    <a:pt x="197" y="265"/>
                    <a:pt x="167" y="286"/>
                  </a:cubicBezTo>
                  <a:close/>
                </a:path>
              </a:pathLst>
            </a:custGeom>
            <a:pattFill prst="pct75">
              <a:fgClr>
                <a:srgbClr val="008000">
                  <a:alpha val="70195"/>
                </a:srgbClr>
              </a:fgClr>
              <a:bgClr>
                <a:srgbClr val="FFFFFF">
                  <a:alpha val="70195"/>
                </a:srgbClr>
              </a:bgClr>
            </a:pattFill>
            <a:ln w="9525" cap="rnd">
              <a:solidFill>
                <a:srgbClr val="008000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83" name="Rectangle 478"/>
            <p:cNvSpPr>
              <a:spLocks noChangeArrowheads="1"/>
            </p:cNvSpPr>
            <p:nvPr/>
          </p:nvSpPr>
          <p:spPr bwMode="auto">
            <a:xfrm>
              <a:off x="4808" y="2442"/>
              <a:ext cx="422" cy="68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900"/>
                <a:t>笠松運動公園</a:t>
              </a:r>
            </a:p>
          </p:txBody>
        </p:sp>
        <p:sp>
          <p:nvSpPr>
            <p:cNvPr id="3184" name="Oval 479"/>
            <p:cNvSpPr>
              <a:spLocks noChangeAspect="1" noChangeArrowheads="1"/>
            </p:cNvSpPr>
            <p:nvPr/>
          </p:nvSpPr>
          <p:spPr bwMode="auto">
            <a:xfrm>
              <a:off x="4960" y="2376"/>
              <a:ext cx="57" cy="57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85" name="Rectangle 480"/>
            <p:cNvSpPr>
              <a:spLocks noChangeArrowheads="1"/>
            </p:cNvSpPr>
            <p:nvPr/>
          </p:nvSpPr>
          <p:spPr bwMode="auto">
            <a:xfrm>
              <a:off x="4860" y="1625"/>
              <a:ext cx="519" cy="59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日本原子力研究所</a:t>
              </a:r>
            </a:p>
          </p:txBody>
        </p:sp>
        <p:sp>
          <p:nvSpPr>
            <p:cNvPr id="3186" name="Rectangle 481"/>
            <p:cNvSpPr>
              <a:spLocks noChangeArrowheads="1"/>
            </p:cNvSpPr>
            <p:nvPr/>
          </p:nvSpPr>
          <p:spPr bwMode="auto">
            <a:xfrm>
              <a:off x="4885" y="1689"/>
              <a:ext cx="286" cy="59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那珂研究所</a:t>
              </a:r>
            </a:p>
          </p:txBody>
        </p:sp>
        <p:sp>
          <p:nvSpPr>
            <p:cNvPr id="3187" name="Oval 482"/>
            <p:cNvSpPr>
              <a:spLocks noChangeAspect="1" noChangeArrowheads="1"/>
            </p:cNvSpPr>
            <p:nvPr/>
          </p:nvSpPr>
          <p:spPr bwMode="auto">
            <a:xfrm>
              <a:off x="4842" y="1656"/>
              <a:ext cx="23" cy="23"/>
            </a:xfrm>
            <a:prstGeom prst="ellipse">
              <a:avLst/>
            </a:prstGeom>
            <a:solidFill>
              <a:srgbClr val="9933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  <p:sp>
          <p:nvSpPr>
            <p:cNvPr id="3188" name="Rectangle 483"/>
            <p:cNvSpPr>
              <a:spLocks noChangeArrowheads="1"/>
            </p:cNvSpPr>
            <p:nvPr/>
          </p:nvSpPr>
          <p:spPr bwMode="auto">
            <a:xfrm>
              <a:off x="1061" y="888"/>
              <a:ext cx="333" cy="59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800"/>
                <a:t>環境センター</a:t>
              </a:r>
            </a:p>
          </p:txBody>
        </p:sp>
        <p:sp>
          <p:nvSpPr>
            <p:cNvPr id="3189" name="Oval 484"/>
            <p:cNvSpPr>
              <a:spLocks noChangeAspect="1" noChangeArrowheads="1"/>
            </p:cNvSpPr>
            <p:nvPr/>
          </p:nvSpPr>
          <p:spPr bwMode="auto">
            <a:xfrm>
              <a:off x="1011" y="910"/>
              <a:ext cx="23" cy="23"/>
            </a:xfrm>
            <a:prstGeom prst="ellipse">
              <a:avLst/>
            </a:prstGeom>
            <a:solidFill>
              <a:srgbClr val="9933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028700" eaLnBrk="0" hangingPunct="0">
                <a:spcBef>
                  <a:spcPct val="20000"/>
                </a:spcBef>
                <a:buChar char="•"/>
                <a:defRPr kumimoji="1" sz="36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1pPr>
              <a:lvl2pPr marL="836613" indent="-322263" defTabSz="1028700" eaLnBrk="0" hangingPunct="0">
                <a:spcBef>
                  <a:spcPct val="20000"/>
                </a:spcBef>
                <a:buChar char="–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2pPr>
              <a:lvl3pPr marL="1285875" indent="-257175" defTabSz="1028700" eaLnBrk="0" hangingPunct="0">
                <a:spcBef>
                  <a:spcPct val="20000"/>
                </a:spcBef>
                <a:buChar char="•"/>
                <a:defRPr kumimoji="1" sz="27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3pPr>
              <a:lvl4pPr marL="1800225" indent="-257175" defTabSz="1028700" eaLnBrk="0" hangingPunct="0">
                <a:spcBef>
                  <a:spcPct val="20000"/>
                </a:spcBef>
                <a:buChar char="–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4pPr>
              <a:lvl5pPr marL="2314575" indent="-257175" defTabSz="1028700" eaLnBrk="0" hangingPunct="0">
                <a:spcBef>
                  <a:spcPct val="20000"/>
                </a:spcBef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5pPr>
              <a:lvl6pPr marL="27717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6pPr>
              <a:lvl7pPr marL="32289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7pPr>
              <a:lvl8pPr marL="36861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8pPr>
              <a:lvl9pPr marL="4143375" indent="-257175" defTabSz="10287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300">
                  <a:solidFill>
                    <a:schemeClr val="tx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ja-JP" sz="2000"/>
            </a:p>
          </p:txBody>
        </p:sp>
      </p:grpSp>
      <p:sp>
        <p:nvSpPr>
          <p:cNvPr id="3084" name="Rectangle 485"/>
          <p:cNvSpPr>
            <a:spLocks noChangeArrowheads="1"/>
          </p:cNvSpPr>
          <p:nvPr/>
        </p:nvSpPr>
        <p:spPr bwMode="auto">
          <a:xfrm>
            <a:off x="6581775" y="238125"/>
            <a:ext cx="313848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81320" dir="3080412" algn="ctr" rotWithShape="0">
              <a:schemeClr val="bg2"/>
            </a:outerShdw>
          </a:effectLst>
        </p:spPr>
        <p:txBody>
          <a:bodyPr wrap="none" anchor="ctr"/>
          <a:lstStyle>
            <a:lvl1pPr defTabSz="1028700" eaLnBrk="0" hangingPunct="0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836613" indent="-322263" defTabSz="1028700" eaLnBrk="0" hangingPunct="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285875" indent="-257175" defTabSz="1028700" eaLnBrk="0" hangingPunct="0">
              <a:spcBef>
                <a:spcPct val="20000"/>
              </a:spcBef>
              <a:buChar char="•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800225" indent="-257175" defTabSz="1028700" eaLnBrk="0" hangingPunct="0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314575" indent="-257175" defTabSz="1028700" eaLnBrk="0" hangingPunct="0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7717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32289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6861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41433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/>
              <a:t>那珂市内</a:t>
            </a:r>
          </a:p>
        </p:txBody>
      </p:sp>
      <p:sp>
        <p:nvSpPr>
          <p:cNvPr id="3085" name="Rectangle 518"/>
          <p:cNvSpPr>
            <a:spLocks noChangeArrowheads="1"/>
          </p:cNvSpPr>
          <p:nvPr/>
        </p:nvSpPr>
        <p:spPr bwMode="auto">
          <a:xfrm>
            <a:off x="0" y="14288"/>
            <a:ext cx="10080625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086" name="Rectangle 519"/>
          <p:cNvSpPr>
            <a:spLocks noChangeArrowheads="1"/>
          </p:cNvSpPr>
          <p:nvPr/>
        </p:nvSpPr>
        <p:spPr bwMode="auto">
          <a:xfrm>
            <a:off x="0" y="7351713"/>
            <a:ext cx="10080625" cy="246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087" name="Rectangle 486"/>
          <p:cNvSpPr>
            <a:spLocks noChangeArrowheads="1"/>
          </p:cNvSpPr>
          <p:nvPr/>
        </p:nvSpPr>
        <p:spPr bwMode="auto">
          <a:xfrm>
            <a:off x="142875" y="180975"/>
            <a:ext cx="9763125" cy="7172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" name="正方形/長方形 1"/>
          <p:cNvSpPr/>
          <p:nvPr/>
        </p:nvSpPr>
        <p:spPr bwMode="auto">
          <a:xfrm>
            <a:off x="3168104" y="1223715"/>
            <a:ext cx="108644" cy="108644"/>
          </a:xfrm>
          <a:prstGeom prst="rect">
            <a:avLst/>
          </a:prstGeom>
          <a:solidFill>
            <a:schemeClr val="accent2"/>
          </a:solidFill>
          <a:ln w="635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0287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pic>
        <p:nvPicPr>
          <p:cNvPr id="3558" name="Picture 4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26" y="1626044"/>
            <a:ext cx="115887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8" name="Rectangle 444"/>
          <p:cNvSpPr>
            <a:spLocks noChangeArrowheads="1"/>
          </p:cNvSpPr>
          <p:nvPr/>
        </p:nvSpPr>
        <p:spPr bwMode="auto">
          <a:xfrm>
            <a:off x="6913564" y="1927223"/>
            <a:ext cx="603082" cy="199029"/>
          </a:xfrm>
          <a:prstGeom prst="rect">
            <a:avLst/>
          </a:prstGeom>
          <a:solidFill>
            <a:schemeClr val="accent6">
              <a:lumMod val="60000"/>
              <a:lumOff val="40000"/>
              <a:alpha val="59999"/>
            </a:schemeClr>
          </a:solidFill>
          <a:ln>
            <a:noFill/>
          </a:ln>
          <a:effectLst/>
        </p:spPr>
        <p:txBody>
          <a:bodyPr wrap="none" lIns="0" tIns="0" rIns="0" bIns="0" anchor="ctr"/>
          <a:lstStyle>
            <a:lvl1pPr defTabSz="1028700" eaLnBrk="0" hangingPunct="0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836613" indent="-322263" defTabSz="1028700" eaLnBrk="0" hangingPunct="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285875" indent="-257175" defTabSz="1028700" eaLnBrk="0" hangingPunct="0">
              <a:spcBef>
                <a:spcPct val="20000"/>
              </a:spcBef>
              <a:buChar char="•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800225" indent="-257175" defTabSz="1028700" eaLnBrk="0" hangingPunct="0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314575" indent="-257175" defTabSz="1028700" eaLnBrk="0" hangingPunct="0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7717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32289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6861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41433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dirty="0"/>
              <a:t>大成学園</a:t>
            </a:r>
            <a:br>
              <a:rPr lang="en-US" altLang="ja-JP" sz="800" dirty="0"/>
            </a:br>
            <a:r>
              <a:rPr lang="ja-JP" altLang="en-US" sz="800" dirty="0"/>
              <a:t>額田保育園</a:t>
            </a:r>
          </a:p>
        </p:txBody>
      </p:sp>
      <p:pic>
        <p:nvPicPr>
          <p:cNvPr id="490" name="Picture 4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285" y="3217862"/>
            <a:ext cx="115887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1" name="Picture 4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332" y="1864544"/>
            <a:ext cx="115887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2" name="Rectangle 444"/>
          <p:cNvSpPr>
            <a:spLocks noChangeArrowheads="1"/>
          </p:cNvSpPr>
          <p:nvPr/>
        </p:nvSpPr>
        <p:spPr bwMode="auto">
          <a:xfrm>
            <a:off x="5148097" y="1987525"/>
            <a:ext cx="582612" cy="121469"/>
          </a:xfrm>
          <a:prstGeom prst="rect">
            <a:avLst/>
          </a:prstGeom>
          <a:solidFill>
            <a:schemeClr val="accent6">
              <a:lumMod val="60000"/>
              <a:lumOff val="40000"/>
              <a:alpha val="59999"/>
            </a:schemeClr>
          </a:solidFill>
          <a:ln>
            <a:noFill/>
          </a:ln>
          <a:effectLst/>
        </p:spPr>
        <p:txBody>
          <a:bodyPr wrap="none" lIns="0" tIns="0" rIns="0" bIns="0" anchor="ctr"/>
          <a:lstStyle>
            <a:lvl1pPr defTabSz="1028700" eaLnBrk="0" hangingPunct="0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836613" indent="-322263" defTabSz="1028700" eaLnBrk="0" hangingPunct="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285875" indent="-257175" defTabSz="1028700" eaLnBrk="0" hangingPunct="0">
              <a:spcBef>
                <a:spcPct val="20000"/>
              </a:spcBef>
              <a:buChar char="•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800225" indent="-257175" defTabSz="1028700" eaLnBrk="0" hangingPunct="0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314575" indent="-257175" defTabSz="1028700" eaLnBrk="0" hangingPunct="0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7717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32289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6861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41433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/>
              <a:t>⑧木崎学童</a:t>
            </a:r>
          </a:p>
        </p:txBody>
      </p:sp>
      <p:pic>
        <p:nvPicPr>
          <p:cNvPr id="493" name="Picture 4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8825" y="4104667"/>
            <a:ext cx="115887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4" name="Rectangle 444"/>
          <p:cNvSpPr>
            <a:spLocks noChangeArrowheads="1"/>
          </p:cNvSpPr>
          <p:nvPr/>
        </p:nvSpPr>
        <p:spPr bwMode="auto">
          <a:xfrm>
            <a:off x="4684713" y="3256663"/>
            <a:ext cx="936623" cy="232139"/>
          </a:xfrm>
          <a:prstGeom prst="rect">
            <a:avLst/>
          </a:prstGeom>
          <a:solidFill>
            <a:srgbClr val="FFFF00">
              <a:alpha val="59999"/>
            </a:srgbClr>
          </a:solidFill>
          <a:ln>
            <a:noFill/>
          </a:ln>
          <a:effectLst/>
        </p:spPr>
        <p:txBody>
          <a:bodyPr wrap="none" lIns="0" tIns="0" rIns="0" bIns="0" anchor="ctr"/>
          <a:lstStyle>
            <a:lvl1pPr defTabSz="1028700" eaLnBrk="0" hangingPunct="0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836613" indent="-322263" defTabSz="1028700" eaLnBrk="0" hangingPunct="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285875" indent="-257175" defTabSz="1028700" eaLnBrk="0" hangingPunct="0">
              <a:spcBef>
                <a:spcPct val="20000"/>
              </a:spcBef>
              <a:buChar char="•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800225" indent="-257175" defTabSz="1028700" eaLnBrk="0" hangingPunct="0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314575" indent="-257175" defTabSz="1028700" eaLnBrk="0" hangingPunct="0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7717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32289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6861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41433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dirty="0"/>
              <a:t>私立</a:t>
            </a:r>
            <a:br>
              <a:rPr lang="en-US" altLang="ja-JP" sz="800" dirty="0"/>
            </a:br>
            <a:r>
              <a:rPr lang="ja-JP" altLang="en-US" sz="800" dirty="0"/>
              <a:t>ひまわり幼稚園</a:t>
            </a:r>
          </a:p>
        </p:txBody>
      </p:sp>
      <p:pic>
        <p:nvPicPr>
          <p:cNvPr id="495" name="Picture 4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452" y="4284687"/>
            <a:ext cx="115887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6" name="Rectangle 444"/>
          <p:cNvSpPr>
            <a:spLocks noChangeArrowheads="1"/>
          </p:cNvSpPr>
          <p:nvPr/>
        </p:nvSpPr>
        <p:spPr bwMode="auto">
          <a:xfrm>
            <a:off x="5768107" y="3582904"/>
            <a:ext cx="1093068" cy="263526"/>
          </a:xfrm>
          <a:prstGeom prst="rect">
            <a:avLst/>
          </a:prstGeom>
          <a:solidFill>
            <a:srgbClr val="FF66FF">
              <a:alpha val="59999"/>
            </a:srgbClr>
          </a:solidFill>
          <a:ln>
            <a:noFill/>
          </a:ln>
          <a:effectLst/>
        </p:spPr>
        <p:txBody>
          <a:bodyPr wrap="none" lIns="0" tIns="0" rIns="0" bIns="0" anchor="ctr"/>
          <a:lstStyle>
            <a:lvl1pPr defTabSz="1028700" eaLnBrk="0" hangingPunct="0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836613" indent="-322263" defTabSz="1028700" eaLnBrk="0" hangingPunct="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285875" indent="-257175" defTabSz="1028700" eaLnBrk="0" hangingPunct="0">
              <a:spcBef>
                <a:spcPct val="20000"/>
              </a:spcBef>
              <a:buChar char="•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800225" indent="-257175" defTabSz="1028700" eaLnBrk="0" hangingPunct="0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314575" indent="-257175" defTabSz="1028700" eaLnBrk="0" hangingPunct="0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7717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32289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6861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41433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dirty="0"/>
              <a:t>子育て支援センター</a:t>
            </a:r>
            <a:br>
              <a:rPr lang="en-US" altLang="ja-JP" sz="800" dirty="0"/>
            </a:br>
            <a:r>
              <a:rPr lang="ja-JP" altLang="en-US" sz="800" dirty="0"/>
              <a:t>つぼみ</a:t>
            </a:r>
          </a:p>
        </p:txBody>
      </p:sp>
      <p:pic>
        <p:nvPicPr>
          <p:cNvPr id="499" name="Picture 4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01" y="3236120"/>
            <a:ext cx="115887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0" name="Rectangle 444"/>
          <p:cNvSpPr>
            <a:spLocks noChangeArrowheads="1"/>
          </p:cNvSpPr>
          <p:nvPr/>
        </p:nvSpPr>
        <p:spPr bwMode="auto">
          <a:xfrm>
            <a:off x="5360695" y="3816087"/>
            <a:ext cx="570332" cy="146242"/>
          </a:xfrm>
          <a:prstGeom prst="rect">
            <a:avLst/>
          </a:prstGeom>
          <a:solidFill>
            <a:schemeClr val="accent6">
              <a:lumMod val="60000"/>
              <a:lumOff val="40000"/>
              <a:alpha val="59999"/>
            </a:schemeClr>
          </a:solidFill>
          <a:ln>
            <a:noFill/>
          </a:ln>
          <a:effectLst/>
        </p:spPr>
        <p:txBody>
          <a:bodyPr wrap="none" lIns="0" tIns="0" rIns="0" bIns="0" anchor="ctr"/>
          <a:lstStyle>
            <a:lvl1pPr defTabSz="1028700" eaLnBrk="0" hangingPunct="0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836613" indent="-322263" defTabSz="1028700" eaLnBrk="0" hangingPunct="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285875" indent="-257175" defTabSz="1028700" eaLnBrk="0" hangingPunct="0">
              <a:spcBef>
                <a:spcPct val="20000"/>
              </a:spcBef>
              <a:buChar char="•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800225" indent="-257175" defTabSz="1028700" eaLnBrk="0" hangingPunct="0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314575" indent="-257175" defTabSz="1028700" eaLnBrk="0" hangingPunct="0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7717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32289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6861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41433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dirty="0"/>
              <a:t>ゆいのいえ</a:t>
            </a:r>
          </a:p>
        </p:txBody>
      </p:sp>
      <p:pic>
        <p:nvPicPr>
          <p:cNvPr id="501" name="Picture 4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725" y="5969000"/>
            <a:ext cx="115887" cy="11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2" name="Rectangle 444"/>
          <p:cNvSpPr>
            <a:spLocks noChangeArrowheads="1"/>
          </p:cNvSpPr>
          <p:nvPr/>
        </p:nvSpPr>
        <p:spPr bwMode="auto">
          <a:xfrm>
            <a:off x="4603523" y="6178104"/>
            <a:ext cx="823955" cy="136972"/>
          </a:xfrm>
          <a:prstGeom prst="rect">
            <a:avLst/>
          </a:prstGeom>
          <a:solidFill>
            <a:srgbClr val="FFFF00">
              <a:alpha val="59999"/>
            </a:srgbClr>
          </a:solidFill>
          <a:ln>
            <a:noFill/>
          </a:ln>
          <a:effectLst/>
        </p:spPr>
        <p:txBody>
          <a:bodyPr wrap="none" lIns="0" tIns="0" rIns="0" bIns="0" anchor="ctr"/>
          <a:lstStyle>
            <a:lvl1pPr defTabSz="1028700" eaLnBrk="0" hangingPunct="0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836613" indent="-322263" defTabSz="1028700" eaLnBrk="0" hangingPunct="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285875" indent="-257175" defTabSz="1028700" eaLnBrk="0" hangingPunct="0">
              <a:spcBef>
                <a:spcPct val="20000"/>
              </a:spcBef>
              <a:buChar char="•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800225" indent="-257175" defTabSz="1028700" eaLnBrk="0" hangingPunct="0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314575" indent="-257175" defTabSz="1028700" eaLnBrk="0" hangingPunct="0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7717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32289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6861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41433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dirty="0"/>
              <a:t>大成学園幼稚園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090DDBD-2819-488E-A2AE-48B6ADB735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832" y="3593512"/>
            <a:ext cx="115834" cy="11583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F85638B-0672-417C-8BB6-B9A5B6FB50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0804" y="936917"/>
            <a:ext cx="115834" cy="115834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E0FD08-6FAC-4A50-98D8-5EB426771E0F}"/>
              </a:ext>
            </a:extLst>
          </p:cNvPr>
          <p:cNvSpPr txBox="1"/>
          <p:nvPr/>
        </p:nvSpPr>
        <p:spPr>
          <a:xfrm>
            <a:off x="3221833" y="822552"/>
            <a:ext cx="774364" cy="1077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700" dirty="0"/>
              <a:t>　瓜連認定こども園</a:t>
            </a: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D5788807-ECD5-4A5A-B623-0263A41EF374}"/>
              </a:ext>
            </a:extLst>
          </p:cNvPr>
          <p:cNvCxnSpPr>
            <a:endCxn id="3329" idx="0"/>
          </p:cNvCxnSpPr>
          <p:nvPr/>
        </p:nvCxnSpPr>
        <p:spPr bwMode="auto">
          <a:xfrm>
            <a:off x="5578126" y="5393283"/>
            <a:ext cx="331343" cy="5819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DC66564-8455-4E77-AD50-187CFAEB8FAE}"/>
              </a:ext>
            </a:extLst>
          </p:cNvPr>
          <p:cNvSpPr txBox="1"/>
          <p:nvPr/>
        </p:nvSpPr>
        <p:spPr>
          <a:xfrm>
            <a:off x="3039346" y="2093482"/>
            <a:ext cx="1148482" cy="123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800" dirty="0"/>
              <a:t>やえナーサリースクール</a:t>
            </a:r>
          </a:p>
        </p:txBody>
      </p:sp>
      <p:sp>
        <p:nvSpPr>
          <p:cNvPr id="276" name="Rectangle 444">
            <a:extLst>
              <a:ext uri="{FF2B5EF4-FFF2-40B4-BE49-F238E27FC236}">
                <a16:creationId xmlns:a16="http://schemas.microsoft.com/office/drawing/2014/main" id="{46BA1C99-6DE8-4F22-9E1C-B4E70666D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8641" y="3785135"/>
            <a:ext cx="570332" cy="146242"/>
          </a:xfrm>
          <a:prstGeom prst="rect">
            <a:avLst/>
          </a:prstGeom>
          <a:solidFill>
            <a:schemeClr val="accent6">
              <a:lumMod val="60000"/>
              <a:lumOff val="40000"/>
              <a:alpha val="59999"/>
            </a:schemeClr>
          </a:solidFill>
          <a:ln>
            <a:noFill/>
          </a:ln>
          <a:effectLst/>
        </p:spPr>
        <p:txBody>
          <a:bodyPr wrap="none" lIns="0" tIns="0" rIns="0" bIns="0" anchor="ctr"/>
          <a:lstStyle>
            <a:lvl1pPr defTabSz="1028700" eaLnBrk="0" hangingPunct="0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836613" indent="-322263" defTabSz="1028700" eaLnBrk="0" hangingPunct="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285875" indent="-257175" defTabSz="1028700" eaLnBrk="0" hangingPunct="0">
              <a:spcBef>
                <a:spcPct val="20000"/>
              </a:spcBef>
              <a:buChar char="•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800225" indent="-257175" defTabSz="1028700" eaLnBrk="0" hangingPunct="0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314575" indent="-257175" defTabSz="1028700" eaLnBrk="0" hangingPunct="0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7717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32289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6861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41433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dirty="0"/>
              <a:t>菅谷保育所</a:t>
            </a:r>
          </a:p>
        </p:txBody>
      </p:sp>
      <p:sp>
        <p:nvSpPr>
          <p:cNvPr id="277" name="Rectangle 444">
            <a:extLst>
              <a:ext uri="{FF2B5EF4-FFF2-40B4-BE49-F238E27FC236}">
                <a16:creationId xmlns:a16="http://schemas.microsoft.com/office/drawing/2014/main" id="{82E8F955-73F1-43BD-9DBD-192C9B21F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6052" y="4322646"/>
            <a:ext cx="785980" cy="139933"/>
          </a:xfrm>
          <a:prstGeom prst="rect">
            <a:avLst/>
          </a:prstGeom>
          <a:solidFill>
            <a:schemeClr val="accent6">
              <a:lumMod val="60000"/>
              <a:lumOff val="40000"/>
              <a:alpha val="59999"/>
            </a:schemeClr>
          </a:solidFill>
          <a:ln>
            <a:noFill/>
          </a:ln>
          <a:effectLst/>
        </p:spPr>
        <p:txBody>
          <a:bodyPr wrap="none" lIns="0" tIns="0" rIns="0" bIns="0" anchor="ctr"/>
          <a:lstStyle>
            <a:lvl1pPr defTabSz="1028700" eaLnBrk="0" hangingPunct="0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836613" indent="-322263" defTabSz="1028700" eaLnBrk="0" hangingPunct="0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285875" indent="-257175" defTabSz="1028700" eaLnBrk="0" hangingPunct="0">
              <a:spcBef>
                <a:spcPct val="20000"/>
              </a:spcBef>
              <a:buChar char="•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800225" indent="-257175" defTabSz="1028700" eaLnBrk="0" hangingPunct="0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314575" indent="-257175" defTabSz="1028700" eaLnBrk="0" hangingPunct="0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7717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32289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6861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4143375" indent="-257175" defTabSz="1028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800" dirty="0"/>
              <a:t>ARINKOMURA</a:t>
            </a:r>
            <a:endParaRPr lang="ja-JP" altLang="en-US" sz="800" dirty="0"/>
          </a:p>
        </p:txBody>
      </p:sp>
      <p:sp>
        <p:nvSpPr>
          <p:cNvPr id="278" name="テキスト ボックス 277">
            <a:extLst>
              <a:ext uri="{FF2B5EF4-FFF2-40B4-BE49-F238E27FC236}">
                <a16:creationId xmlns:a16="http://schemas.microsoft.com/office/drawing/2014/main" id="{1E2570DF-97E0-478F-941B-03142A883430}"/>
              </a:ext>
            </a:extLst>
          </p:cNvPr>
          <p:cNvSpPr txBox="1"/>
          <p:nvPr/>
        </p:nvSpPr>
        <p:spPr>
          <a:xfrm>
            <a:off x="3125506" y="2321640"/>
            <a:ext cx="726206" cy="123111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800" dirty="0"/>
              <a:t>ナザレ幼稚園</a:t>
            </a:r>
            <a:endParaRPr kumimoji="1" lang="ja-JP" altLang="en-US" sz="800" dirty="0"/>
          </a:p>
        </p:txBody>
      </p:sp>
      <p:sp>
        <p:nvSpPr>
          <p:cNvPr id="279" name="テキスト ボックス 278">
            <a:extLst>
              <a:ext uri="{FF2B5EF4-FFF2-40B4-BE49-F238E27FC236}">
                <a16:creationId xmlns:a16="http://schemas.microsoft.com/office/drawing/2014/main" id="{E26AD647-7277-45B1-B7AB-0E52BA51FF5F}"/>
              </a:ext>
            </a:extLst>
          </p:cNvPr>
          <p:cNvSpPr txBox="1"/>
          <p:nvPr/>
        </p:nvSpPr>
        <p:spPr>
          <a:xfrm>
            <a:off x="6136423" y="4853435"/>
            <a:ext cx="554322" cy="1278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800" dirty="0"/>
              <a:t>いくり保育園</a:t>
            </a:r>
            <a:endParaRPr kumimoji="1" lang="ja-JP" altLang="en-US" sz="800" dirty="0"/>
          </a:p>
        </p:txBody>
      </p:sp>
      <p:sp>
        <p:nvSpPr>
          <p:cNvPr id="280" name="テキスト ボックス 279">
            <a:extLst>
              <a:ext uri="{FF2B5EF4-FFF2-40B4-BE49-F238E27FC236}">
                <a16:creationId xmlns:a16="http://schemas.microsoft.com/office/drawing/2014/main" id="{76A2563F-53C3-4066-81FE-82C168B27EC5}"/>
              </a:ext>
            </a:extLst>
          </p:cNvPr>
          <p:cNvSpPr txBox="1"/>
          <p:nvPr/>
        </p:nvSpPr>
        <p:spPr>
          <a:xfrm>
            <a:off x="5925344" y="5312131"/>
            <a:ext cx="762286" cy="123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800" dirty="0"/>
              <a:t>かしま台保育園</a:t>
            </a:r>
            <a:endParaRPr kumimoji="1" lang="ja-JP" altLang="en-US" sz="800" dirty="0"/>
          </a:p>
        </p:txBody>
      </p:sp>
      <p:sp>
        <p:nvSpPr>
          <p:cNvPr id="281" name="テキスト ボックス 280">
            <a:extLst>
              <a:ext uri="{FF2B5EF4-FFF2-40B4-BE49-F238E27FC236}">
                <a16:creationId xmlns:a16="http://schemas.microsoft.com/office/drawing/2014/main" id="{D0E49576-3DE5-433D-B456-B1E4864BFF1B}"/>
              </a:ext>
            </a:extLst>
          </p:cNvPr>
          <p:cNvSpPr txBox="1"/>
          <p:nvPr/>
        </p:nvSpPr>
        <p:spPr>
          <a:xfrm>
            <a:off x="5087000" y="5595801"/>
            <a:ext cx="762286" cy="123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800" dirty="0"/>
              <a:t>ゆたか保育園</a:t>
            </a:r>
            <a:endParaRPr kumimoji="1" lang="ja-JP" altLang="en-US" sz="800" dirty="0"/>
          </a:p>
        </p:txBody>
      </p:sp>
      <p:sp>
        <p:nvSpPr>
          <p:cNvPr id="282" name="テキスト ボックス 281">
            <a:extLst>
              <a:ext uri="{FF2B5EF4-FFF2-40B4-BE49-F238E27FC236}">
                <a16:creationId xmlns:a16="http://schemas.microsoft.com/office/drawing/2014/main" id="{BF69297E-08D8-4DDB-8465-DD28DDAFD056}"/>
              </a:ext>
            </a:extLst>
          </p:cNvPr>
          <p:cNvSpPr txBox="1"/>
          <p:nvPr/>
        </p:nvSpPr>
        <p:spPr>
          <a:xfrm>
            <a:off x="5526738" y="6025277"/>
            <a:ext cx="762286" cy="123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800" dirty="0"/>
              <a:t>ごだい保育園</a:t>
            </a:r>
            <a:endParaRPr kumimoji="1" lang="ja-JP" altLang="en-US" sz="800" dirty="0"/>
          </a:p>
        </p:txBody>
      </p:sp>
      <p:sp>
        <p:nvSpPr>
          <p:cNvPr id="283" name="テキスト ボックス 282">
            <a:extLst>
              <a:ext uri="{FF2B5EF4-FFF2-40B4-BE49-F238E27FC236}">
                <a16:creationId xmlns:a16="http://schemas.microsoft.com/office/drawing/2014/main" id="{AD37FEC1-3167-491C-A8F4-7FB6F27C12CC}"/>
              </a:ext>
            </a:extLst>
          </p:cNvPr>
          <p:cNvSpPr txBox="1"/>
          <p:nvPr/>
        </p:nvSpPr>
        <p:spPr>
          <a:xfrm>
            <a:off x="3184232" y="599631"/>
            <a:ext cx="883108" cy="215444"/>
          </a:xfrm>
          <a:prstGeom prst="rect">
            <a:avLst/>
          </a:prstGeom>
          <a:solidFill>
            <a:srgbClr val="FF66FF"/>
          </a:solidFill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700" dirty="0"/>
              <a:t>　</a:t>
            </a:r>
            <a:r>
              <a:rPr lang="ja-JP" altLang="en-US" sz="700" dirty="0"/>
              <a:t>子育て支援センター</a:t>
            </a:r>
            <a:endParaRPr lang="en-US" altLang="ja-JP" sz="700" dirty="0"/>
          </a:p>
          <a:p>
            <a:r>
              <a:rPr lang="ja-JP" altLang="en-US" sz="700" dirty="0"/>
              <a:t>　　　　ちいろば</a:t>
            </a:r>
            <a:endParaRPr kumimoji="1" lang="ja-JP" altLang="en-US" sz="700" dirty="0"/>
          </a:p>
        </p:txBody>
      </p:sp>
      <p:sp>
        <p:nvSpPr>
          <p:cNvPr id="284" name="テキスト ボックス 283">
            <a:extLst>
              <a:ext uri="{FF2B5EF4-FFF2-40B4-BE49-F238E27FC236}">
                <a16:creationId xmlns:a16="http://schemas.microsoft.com/office/drawing/2014/main" id="{63AA874D-E0B9-4DA1-8188-F660CF224852}"/>
              </a:ext>
            </a:extLst>
          </p:cNvPr>
          <p:cNvSpPr txBox="1"/>
          <p:nvPr/>
        </p:nvSpPr>
        <p:spPr>
          <a:xfrm>
            <a:off x="4900921" y="5369981"/>
            <a:ext cx="832667" cy="217437"/>
          </a:xfrm>
          <a:prstGeom prst="rect">
            <a:avLst/>
          </a:prstGeom>
          <a:solidFill>
            <a:srgbClr val="FF66FF"/>
          </a:solidFill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700" dirty="0"/>
              <a:t>　</a:t>
            </a:r>
            <a:r>
              <a:rPr lang="ja-JP" altLang="en-US" sz="700" dirty="0"/>
              <a:t>子育て支援センター</a:t>
            </a:r>
            <a:endParaRPr lang="en-US" altLang="ja-JP" sz="700" dirty="0"/>
          </a:p>
          <a:p>
            <a:r>
              <a:rPr lang="ja-JP" altLang="en-US" sz="700" dirty="0"/>
              <a:t>　　　　ちいろば</a:t>
            </a:r>
            <a:endParaRPr kumimoji="1" lang="ja-JP" altLang="en-US" sz="700" dirty="0"/>
          </a:p>
        </p:txBody>
      </p:sp>
      <p:sp>
        <p:nvSpPr>
          <p:cNvPr id="285" name="テキスト ボックス 284">
            <a:extLst>
              <a:ext uri="{FF2B5EF4-FFF2-40B4-BE49-F238E27FC236}">
                <a16:creationId xmlns:a16="http://schemas.microsoft.com/office/drawing/2014/main" id="{5266DF01-CD6A-42E0-9AA2-453BDF2CF3AC}"/>
              </a:ext>
            </a:extLst>
          </p:cNvPr>
          <p:cNvSpPr txBox="1"/>
          <p:nvPr/>
        </p:nvSpPr>
        <p:spPr>
          <a:xfrm>
            <a:off x="5906150" y="3952195"/>
            <a:ext cx="1043925" cy="123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800" dirty="0"/>
              <a:t>サンライズキッズ保育園</a:t>
            </a:r>
            <a:endParaRPr kumimoji="1" lang="ja-JP" alt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triangl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28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triangl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28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6233</TotalTime>
  <Words>224</Words>
  <Application>Microsoft Office PowerPoint</Application>
  <PresentationFormat>ユーザー設定</PresentationFormat>
  <Paragraphs>114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那珂市</dc:creator>
  <cp:lastModifiedBy>薄井 里江子</cp:lastModifiedBy>
  <cp:revision>165</cp:revision>
  <cp:lastPrinted>2025-12-01T07:58:26Z</cp:lastPrinted>
  <dcterms:created xsi:type="dcterms:W3CDTF">2006-06-09T04:32:19Z</dcterms:created>
  <dcterms:modified xsi:type="dcterms:W3CDTF">2025-12-01T08:05:20Z</dcterms:modified>
</cp:coreProperties>
</file>