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976" y="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［高齢者台帳等の作成の案内］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4912-6D83-4B6F-9A22-353EF6491F2D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C7975-AF06-4E1A-A5E4-7E9A39641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0335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［高齢者台帳等の作成の案内］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5F18-A978-4295-B5E2-6A74BC90AF4D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478BC-D887-4FB5-8CD6-F913D343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0976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294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7A79-3D86-45DF-AC3E-5414547F9A09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37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CFF0-317F-425F-B292-FA33EB022245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73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3E8A5-1F2D-4AF8-BF13-72F716C1EC76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39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C0A3-E8F4-4D8D-97A9-70214DC614F7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61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B243-9493-4119-A8EE-91DD086C1385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25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0D72-12E1-4D44-9450-F543F9ABDB08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10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CE220-2649-4E72-80AF-081894FBECA3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27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03F5-65EC-4EAB-939F-A63D18E9BC9E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9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A967-FBE8-47DB-8565-E5A56FD05633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3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0B37-9417-4C3E-A13F-4BD2DB591FF9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A93C-A49D-4FBC-9ABC-559BA36A2C6B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7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4CECF-4558-4281-8356-75434E25CA48}" type="datetime1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20C7-3D52-4839-BDB0-5223EB6BB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4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32756" y="265359"/>
            <a:ext cx="439248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那珂市でひとり暮らしをしている高齢者のみなさまへ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83307" y="467813"/>
            <a:ext cx="60486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もしものために</a:t>
            </a:r>
            <a:r>
              <a:rPr kumimoji="1"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高齢者台帳等を作成しましょう</a:t>
            </a:r>
          </a:p>
        </p:txBody>
      </p:sp>
      <p:sp>
        <p:nvSpPr>
          <p:cNvPr id="6" name="円/楕円 5"/>
          <p:cNvSpPr/>
          <p:nvPr/>
        </p:nvSpPr>
        <p:spPr>
          <a:xfrm>
            <a:off x="260768" y="1411595"/>
            <a:ext cx="6142037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943" y="2734607"/>
            <a:ext cx="1080000" cy="83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048" y="2770355"/>
            <a:ext cx="1080000" cy="70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860"/>
          <a:stretch/>
        </p:blipFill>
        <p:spPr bwMode="auto">
          <a:xfrm>
            <a:off x="1678666" y="1095019"/>
            <a:ext cx="1080000" cy="69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 flipH="1">
            <a:off x="3523606" y="1095019"/>
            <a:ext cx="1080000" cy="69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412" y="1192804"/>
            <a:ext cx="1080000" cy="73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10" y="2473723"/>
            <a:ext cx="1080000" cy="7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2486185"/>
            <a:ext cx="1080000" cy="7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693444" y="1956524"/>
            <a:ext cx="5471860" cy="517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緊急連絡先やかかりつけ医などの情報を台帳に登録することで、緊急時等に関係機関に情報提供し、迅速な連携・対応ができます。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574852" y="843367"/>
            <a:ext cx="7200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高齢者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689689" y="852776"/>
            <a:ext cx="977312" cy="244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民生委員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78943" y="3542932"/>
            <a:ext cx="10800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那珂警察署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5261" y="3191466"/>
            <a:ext cx="1276366" cy="401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那珂市社会福祉協議会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097577" y="899861"/>
            <a:ext cx="1147835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市役所関係課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428265" y="3176432"/>
            <a:ext cx="1257933" cy="417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那珂市地域包括支援センター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827130" y="3449430"/>
            <a:ext cx="1270447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那珂市消防本部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2256" y="3952593"/>
            <a:ext cx="7108016" cy="141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○高齢者台帳等が作成できるかた</a:t>
            </a:r>
            <a:endParaRPr kumimoji="1" lang="en-US" altLang="ja-JP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・ひとり暮らし高齢者（同一敷地内、近隣に親族がいるかたは除く）</a:t>
            </a:r>
            <a:endParaRPr kumimoji="1"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・高齢者のみの世帯で見守りが必要なかた（高齢者夫婦でともに介護認定をうけている世帯等）</a:t>
            </a:r>
            <a:endParaRPr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・親族と一緒に住んでいるが、日中ひとりになる高齢者で見守りが必要なかた</a:t>
            </a:r>
            <a:endParaRPr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（介護認定を受けているかた、障害者手帳をお持ちのかた等）</a:t>
            </a:r>
            <a:endParaRPr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9699" y="5079942"/>
            <a:ext cx="6548789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○地域包括支援センター</a:t>
            </a:r>
            <a:r>
              <a:rPr kumimoji="1" lang="en-US" altLang="ja-JP" sz="1100" baseline="900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の訪問　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那珂市からの業務委託を受けています</a:t>
            </a:r>
            <a:endParaRPr kumimoji="1" lang="en-US" altLang="ja-JP" sz="16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高齢者台帳を作成すると、お住まいの地区の地域包括支援センターの職員が原則年に　　　</a:t>
            </a:r>
            <a:endParaRPr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１回自宅を訪問します（介護サービスを利用しているかたは除く）。</a:t>
            </a:r>
            <a:endParaRPr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kumimoji="1" lang="ja-JP" altLang="en-US" sz="1200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地域包括支援センターの訪問を希望しないかた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は、台帳の「地域包括支援センターの</a:t>
            </a:r>
            <a:endParaRPr kumimoji="1" lang="en-US" altLang="ja-JP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訪問」欄の希望しないに○を付けてください。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201145" y="6206058"/>
            <a:ext cx="4455710" cy="3101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○お住まいの地区の地域包括支援センター○</a:t>
            </a:r>
            <a:endParaRPr kumimoji="1" lang="en-US" altLang="ja-JP" sz="16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" name="テキスト ボックス 1"/>
          <p:cNvSpPr txBox="1"/>
          <p:nvPr/>
        </p:nvSpPr>
        <p:spPr>
          <a:xfrm>
            <a:off x="201401" y="6660232"/>
            <a:ext cx="2075471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【額田、木崎、瓜連地区】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地域包括支援センター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ナザレ園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200" kern="100">
                <a:effectLst/>
                <a:ea typeface="ＭＳ ゴシック"/>
                <a:cs typeface="Times New Roman"/>
              </a:rPr>
              <a:t>☎</a:t>
            </a:r>
            <a:r>
              <a:rPr lang="ja-JP" altLang="en-US" sz="1200" kern="100">
                <a:ea typeface="ＭＳ ゴシック"/>
                <a:cs typeface="Times New Roman"/>
              </a:rPr>
              <a:t>３５２</a:t>
            </a:r>
            <a:r>
              <a:rPr lang="ja-JP" sz="1200" kern="100">
                <a:effectLst/>
                <a:ea typeface="ＭＳ ゴシック"/>
                <a:cs typeface="Times New Roman"/>
              </a:rPr>
              <a:t>－</a:t>
            </a:r>
            <a:r>
              <a:rPr lang="ja-JP" altLang="en-US" sz="1200" kern="100">
                <a:effectLst/>
                <a:ea typeface="ＭＳ ゴシック"/>
                <a:cs typeface="Times New Roman"/>
              </a:rPr>
              <a:t>２３２０</a:t>
            </a:r>
            <a:endParaRPr lang="ja-JP" sz="12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6" name="テキスト ボックス 2"/>
          <p:cNvSpPr txBox="1"/>
          <p:nvPr/>
        </p:nvSpPr>
        <p:spPr>
          <a:xfrm>
            <a:off x="2566454" y="6652964"/>
            <a:ext cx="1825441" cy="94337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solidFill>
                  <a:schemeClr val="tx1"/>
                </a:solidFill>
                <a:effectLst/>
                <a:ea typeface="ＭＳ ゴシック"/>
                <a:cs typeface="Times New Roman"/>
              </a:rPr>
              <a:t>【神崎、菅谷地区】</a:t>
            </a:r>
            <a:endParaRPr lang="ja-JP" sz="12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solidFill>
                  <a:schemeClr val="tx1"/>
                </a:solidFill>
                <a:effectLst/>
                <a:ea typeface="ＭＳ ゴシック"/>
                <a:cs typeface="Times New Roman"/>
              </a:rPr>
              <a:t>地域包括支援センター</a:t>
            </a:r>
            <a:endParaRPr lang="ja-JP" sz="12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solidFill>
                  <a:schemeClr val="tx1"/>
                </a:solidFill>
                <a:effectLst/>
                <a:ea typeface="ＭＳ ゴシック"/>
                <a:cs typeface="Times New Roman"/>
              </a:rPr>
              <a:t>青燈会</a:t>
            </a:r>
            <a:endParaRPr lang="ja-JP" sz="12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solidFill>
                  <a:schemeClr val="tx1"/>
                </a:solidFill>
                <a:effectLst/>
                <a:ea typeface="ＭＳ ゴシック"/>
                <a:cs typeface="Times New Roman"/>
              </a:rPr>
              <a:t>☎２９５－５２８８</a:t>
            </a:r>
            <a:endParaRPr lang="ja-JP" sz="12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27" name="テキスト ボックス 3"/>
          <p:cNvSpPr txBox="1"/>
          <p:nvPr/>
        </p:nvSpPr>
        <p:spPr>
          <a:xfrm>
            <a:off x="4607496" y="6660232"/>
            <a:ext cx="2078702" cy="9361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【五台、戸多、芳野地区】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地域包括支援センター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ゆたか園</a:t>
            </a:r>
            <a:endParaRPr lang="ja-JP" sz="120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☎２９５－１２８７</a:t>
            </a:r>
            <a:endParaRPr lang="ja-JP" sz="12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8" name="テキスト ボックス 4"/>
          <p:cNvSpPr txBox="1"/>
          <p:nvPr/>
        </p:nvSpPr>
        <p:spPr>
          <a:xfrm>
            <a:off x="562809" y="8100392"/>
            <a:ext cx="3284974" cy="7920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ＭＳ ゴシック" pitchFamily="49" charset="-128"/>
                <a:ea typeface="ＭＳ ゴシック" pitchFamily="49" charset="-128"/>
                <a:cs typeface="Times New Roman"/>
              </a:rPr>
              <a:t>那珂市保健福祉部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ＭＳ ゴシック" pitchFamily="49" charset="-128"/>
                <a:ea typeface="ＭＳ ゴシック" pitchFamily="49" charset="-128"/>
                <a:cs typeface="Times New Roman"/>
              </a:rPr>
              <a:t>介護長寿課高齢者支援グループ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ＭＳ ゴシック" pitchFamily="49" charset="-128"/>
                <a:ea typeface="ＭＳ ゴシック" pitchFamily="49" charset="-128"/>
                <a:cs typeface="Times New Roman"/>
              </a:rPr>
              <a:t>☎２９８－１１１１（内線１３２、１３３）</a:t>
            </a:r>
          </a:p>
        </p:txBody>
      </p:sp>
      <p:pic>
        <p:nvPicPr>
          <p:cNvPr id="29" name="図 28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577" y="7851973"/>
            <a:ext cx="1067727" cy="1108075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136410" y="7689955"/>
            <a:ext cx="358976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○問合せ先</a:t>
            </a:r>
            <a:endParaRPr kumimoji="1" lang="en-US" altLang="ja-JP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233185" y="3731811"/>
            <a:ext cx="3682425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個人情報は関係機関以外に開示・提示しません。</a:t>
            </a:r>
            <a:endParaRPr kumimoji="1" lang="ja-JP" altLang="en-US" sz="11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481937" y="-11585"/>
            <a:ext cx="24862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［高齢者台帳等の作成の案内］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FA98B57-72B8-4D11-876F-0A9B1AA8A8E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6" y="1224850"/>
            <a:ext cx="993330" cy="784731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EBB21EA-4725-4C1A-8B3F-69EB64F22D94}"/>
              </a:ext>
            </a:extLst>
          </p:cNvPr>
          <p:cNvSpPr/>
          <p:nvPr/>
        </p:nvSpPr>
        <p:spPr>
          <a:xfrm>
            <a:off x="74153" y="1004597"/>
            <a:ext cx="977312" cy="244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医療機関</a:t>
            </a:r>
          </a:p>
        </p:txBody>
      </p:sp>
    </p:spTree>
    <p:extLst>
      <p:ext uri="{BB962C8B-B14F-4D97-AF65-F5344CB8AC3E}">
        <p14:creationId xmlns:p14="http://schemas.microsoft.com/office/powerpoint/2010/main" val="332561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363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城田 武房</dc:creator>
  <cp:lastModifiedBy>山口 有祐</cp:lastModifiedBy>
  <cp:revision>24</cp:revision>
  <cp:lastPrinted>2022-02-08T05:13:48Z</cp:lastPrinted>
  <dcterms:created xsi:type="dcterms:W3CDTF">2022-02-03T10:17:43Z</dcterms:created>
  <dcterms:modified xsi:type="dcterms:W3CDTF">2024-08-23T06:22:15Z</dcterms:modified>
</cp:coreProperties>
</file>